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72" r:id="rId10"/>
    <p:sldId id="269" r:id="rId11"/>
    <p:sldId id="268" r:id="rId12"/>
    <p:sldId id="271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98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62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82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82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91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40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25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94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20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35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21981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179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6785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96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97"/>
            <a:ext cx="9188235" cy="579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324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5013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37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" y="0"/>
            <a:ext cx="9170374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39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81328"/>
            <a:ext cx="77724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1950. Fondamenta chiesa di Altobello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67672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947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645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769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" y="-1"/>
            <a:ext cx="9117969" cy="688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265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1954, costruzione chiesa di Altobello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22"/>
            <a:ext cx="8599376" cy="636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706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" y="0"/>
            <a:ext cx="9200984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655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21288"/>
            <a:ext cx="9144000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16 aprile 1954 la zona do Altobello viene nominata parrocchia.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78008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32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2414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600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692696"/>
            <a:ext cx="3744416" cy="72494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1955, </a:t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la nuova chiesa è ultimata: </a:t>
            </a:r>
            <a:br>
              <a:rPr lang="it-IT" sz="2000" dirty="0" smtClean="0"/>
            </a:br>
            <a:r>
              <a:rPr lang="it-IT" sz="2000" dirty="0" smtClean="0"/>
              <a:t>la parrocchia di Altobello è intitolata al Cuore Immacolato di Maria.</a:t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00193" y="188640"/>
            <a:ext cx="3744416" cy="1656184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0"/>
            <a:ext cx="519144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913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792"/>
            <a:ext cx="5724128" cy="693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55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0420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87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25.10.1950,</a:t>
            </a:r>
            <a:br>
              <a:rPr lang="it-IT" sz="2000" dirty="0" smtClean="0"/>
            </a:br>
            <a:r>
              <a:rPr lang="it-IT" sz="2000" dirty="0" smtClean="0"/>
              <a:t>il Patriarca Agostini benedice la prima pietra per la nuova chiesa ad Altobello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70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44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rmAutofit/>
          </a:bodyPr>
          <a:lstStyle/>
          <a:p>
            <a:r>
              <a:rPr lang="it-IT" sz="2000" dirty="0"/>
              <a:t>Settembre 1950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40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46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912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89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" y="25896"/>
            <a:ext cx="9141071" cy="577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75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" y="0"/>
            <a:ext cx="9265657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31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" y="0"/>
            <a:ext cx="9191409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2490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</Words>
  <Application>Microsoft Office PowerPoint</Application>
  <PresentationFormat>Presentazione su schermo (4:3)</PresentationFormat>
  <Paragraphs>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Presentazione standard di PowerPoint</vt:lpstr>
      <vt:lpstr>Presentazione standard di PowerPoint</vt:lpstr>
      <vt:lpstr>25.10.1950, il Patriarca Agostini benedice la prima pietra per la nuova chiesa ad Altobello</vt:lpstr>
      <vt:lpstr>Settembre 1950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1950. Fondamenta chiesa di Altobello</vt:lpstr>
      <vt:lpstr>Presentazione standard di PowerPoint</vt:lpstr>
      <vt:lpstr>Presentazione standard di PowerPoint</vt:lpstr>
      <vt:lpstr>1954, costruzione chiesa di Altobello</vt:lpstr>
      <vt:lpstr>Presentazione standard di PowerPoint</vt:lpstr>
      <vt:lpstr>Il 16 aprile 1954 la zona do Altobello viene nominata parrocchia.</vt:lpstr>
      <vt:lpstr>1955,   la nuova chiesa è ultimata:  la parrocchia di Altobello è intitolata al Cuore Immacolato di Maria.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5</cp:revision>
  <dcterms:created xsi:type="dcterms:W3CDTF">2019-11-12T08:31:13Z</dcterms:created>
  <dcterms:modified xsi:type="dcterms:W3CDTF">2019-11-12T10:27:51Z</dcterms:modified>
</cp:coreProperties>
</file>