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6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8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9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6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08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51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0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74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05F4-937A-4201-96D9-9152FDA2C3F7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EBA9-48CB-4FA7-A747-1861D470B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7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" y="0"/>
            <a:ext cx="914659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3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24.4.1976, professione solenne del Chierico Paolo </a:t>
            </a:r>
            <a:r>
              <a:rPr lang="it-IT" sz="2000" dirty="0" err="1" smtClean="0"/>
              <a:t>Ferrer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18729"/>
            <a:ext cx="4887090" cy="683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" y="0"/>
            <a:ext cx="918954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1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71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3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6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Presentazione su schermo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24.4.1976, professione solenne del Chierico Paolo Ferrer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2019-11-12T21:28:17Z</dcterms:created>
  <dcterms:modified xsi:type="dcterms:W3CDTF">2019-11-12T21:36:50Z</dcterms:modified>
</cp:coreProperties>
</file>