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15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84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6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20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7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50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03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73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97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19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36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2B11-AF87-4F95-B444-2BAC3F950B76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294-E7A7-4E23-96D2-B080FA79CE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0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27.11.1965, nuova cappella dell’Asilo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27"/>
            <a:ext cx="8552396" cy="6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Silo, nuovo conventino delle Suore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" y="0"/>
            <a:ext cx="911880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0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Una delle nuove aule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9784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1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" y="5950"/>
            <a:ext cx="9205807" cy="685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7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lunga terrazza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37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16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Presentazione su schermo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27.11.1965, nuova cappella dell’Asilo</vt:lpstr>
      <vt:lpstr>Silo, nuovo conventino delle Suore</vt:lpstr>
      <vt:lpstr>Una delle nuove aule</vt:lpstr>
      <vt:lpstr>Presentazione standard di PowerPoint</vt:lpstr>
      <vt:lpstr>La lunga terrazza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Silo, nuovo conventino delle Suore</dc:title>
  <dc:creator>lenovo</dc:creator>
  <cp:lastModifiedBy>lenovo</cp:lastModifiedBy>
  <cp:revision>3</cp:revision>
  <dcterms:created xsi:type="dcterms:W3CDTF">2019-11-11T22:08:08Z</dcterms:created>
  <dcterms:modified xsi:type="dcterms:W3CDTF">2019-11-12T21:06:21Z</dcterms:modified>
</cp:coreProperties>
</file>