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BA1E-1914-4043-93F4-A2B155BE1336}" type="datetimeFigureOut">
              <a:rPr lang="it-IT" smtClean="0"/>
              <a:t>14/11/2019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3EAA-F88D-4F78-9127-4AE890C2B5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7894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BA1E-1914-4043-93F4-A2B155BE1336}" type="datetimeFigureOut">
              <a:rPr lang="it-IT" smtClean="0"/>
              <a:t>14/11/2019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3EAA-F88D-4F78-9127-4AE890C2B5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2999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BA1E-1914-4043-93F4-A2B155BE1336}" type="datetimeFigureOut">
              <a:rPr lang="it-IT" smtClean="0"/>
              <a:t>14/11/2019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3EAA-F88D-4F78-9127-4AE890C2B5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9740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BA1E-1914-4043-93F4-A2B155BE1336}" type="datetimeFigureOut">
              <a:rPr lang="it-IT" smtClean="0"/>
              <a:t>14/11/2019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3EAA-F88D-4F78-9127-4AE890C2B5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9350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BA1E-1914-4043-93F4-A2B155BE1336}" type="datetimeFigureOut">
              <a:rPr lang="it-IT" smtClean="0"/>
              <a:t>14/11/2019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3EAA-F88D-4F78-9127-4AE890C2B5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1002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BA1E-1914-4043-93F4-A2B155BE1336}" type="datetimeFigureOut">
              <a:rPr lang="it-IT" smtClean="0"/>
              <a:t>14/11/2019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3EAA-F88D-4F78-9127-4AE890C2B5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3546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BA1E-1914-4043-93F4-A2B155BE1336}" type="datetimeFigureOut">
              <a:rPr lang="it-IT" smtClean="0"/>
              <a:t>14/11/2019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3EAA-F88D-4F78-9127-4AE890C2B5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294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BA1E-1914-4043-93F4-A2B155BE1336}" type="datetimeFigureOut">
              <a:rPr lang="it-IT" smtClean="0"/>
              <a:t>14/11/2019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3EAA-F88D-4F78-9127-4AE890C2B5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7098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BA1E-1914-4043-93F4-A2B155BE1336}" type="datetimeFigureOut">
              <a:rPr lang="it-IT" smtClean="0"/>
              <a:t>14/11/2019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3EAA-F88D-4F78-9127-4AE890C2B5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3793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BA1E-1914-4043-93F4-A2B155BE1336}" type="datetimeFigureOut">
              <a:rPr lang="it-IT" smtClean="0"/>
              <a:t>14/11/2019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3EAA-F88D-4F78-9127-4AE890C2B5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68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BA1E-1914-4043-93F4-A2B155BE1336}" type="datetimeFigureOut">
              <a:rPr lang="it-IT" smtClean="0"/>
              <a:t>14/11/2019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3EAA-F88D-4F78-9127-4AE890C2B5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0090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3BA1E-1914-4043-93F4-A2B155BE1336}" type="datetimeFigureOut">
              <a:rPr lang="it-IT" smtClean="0"/>
              <a:t>14/11/2019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83EAA-F88D-4F78-9127-4AE890C2B5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1885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6381328"/>
            <a:ext cx="91440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27.5.1967, Urbani, Gionata dell’a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0" y="-39614"/>
            <a:ext cx="8769385" cy="6348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8720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39"/>
            <a:ext cx="9307336" cy="6227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926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454"/>
            <a:ext cx="9231959" cy="663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177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" y="28465"/>
            <a:ext cx="9199128" cy="63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4673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</Words>
  <Application>Microsoft Office PowerPoint</Application>
  <PresentationFormat>Presentazione su schermo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27.5.1967, Urbani, Gionata dell’a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27.5.1967, Urbani, Gionata dell’a</dc:title>
  <dc:creator>lenovo</dc:creator>
  <cp:lastModifiedBy>lenovo</cp:lastModifiedBy>
  <cp:revision>2</cp:revision>
  <dcterms:created xsi:type="dcterms:W3CDTF">2019-11-14T15:58:26Z</dcterms:created>
  <dcterms:modified xsi:type="dcterms:W3CDTF">2019-11-14T16:02:58Z</dcterms:modified>
</cp:coreProperties>
</file>