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E2E0-C779-4FB1-BBBB-AD23F3CD65B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E67-6841-466B-89C0-D86F408E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39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E2E0-C779-4FB1-BBBB-AD23F3CD65B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E67-6841-466B-89C0-D86F408E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57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E2E0-C779-4FB1-BBBB-AD23F3CD65B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E67-6841-466B-89C0-D86F408E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97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E2E0-C779-4FB1-BBBB-AD23F3CD65B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E67-6841-466B-89C0-D86F408E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09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E2E0-C779-4FB1-BBBB-AD23F3CD65B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E67-6841-466B-89C0-D86F408E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6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E2E0-C779-4FB1-BBBB-AD23F3CD65B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E67-6841-466B-89C0-D86F408E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12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E2E0-C779-4FB1-BBBB-AD23F3CD65B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E67-6841-466B-89C0-D86F408E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90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E2E0-C779-4FB1-BBBB-AD23F3CD65B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E67-6841-466B-89C0-D86F408E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60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E2E0-C779-4FB1-BBBB-AD23F3CD65B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E67-6841-466B-89C0-D86F408E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48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E2E0-C779-4FB1-BBBB-AD23F3CD65B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E67-6841-466B-89C0-D86F408E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05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8E2E0-C779-4FB1-BBBB-AD23F3CD65B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3E67-6841-466B-89C0-D86F408E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46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8E2E0-C779-4FB1-BBBB-AD23F3CD65BA}" type="datetimeFigureOut">
              <a:rPr lang="it-IT" smtClean="0"/>
              <a:t>15/11/2019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C3E67-6841-466B-89C0-D86F408EC43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33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81328"/>
            <a:ext cx="77724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27.9.1971, LUCIANI; NUOVA VIA CRUCIS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2" y="0"/>
            <a:ext cx="8848068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531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9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03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2"/>
            <a:ext cx="9215052" cy="665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63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9952" cy="69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5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542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71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2463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5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" y="0"/>
            <a:ext cx="9183057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487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0413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87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267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69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3"/>
            <a:ext cx="9140907" cy="620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81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" y="203"/>
            <a:ext cx="9064784" cy="659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30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83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491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</Words>
  <Application>Microsoft Office PowerPoint</Application>
  <PresentationFormat>Presentazione su schermo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27.9.1971, LUCIANI; NUOVA VIA CRUCIS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27.9.1971, LUCIANI; NUOVA VIA CRUCIS</dc:title>
  <dc:creator>lenovo</dc:creator>
  <cp:lastModifiedBy>lenovo</cp:lastModifiedBy>
  <cp:revision>2</cp:revision>
  <dcterms:created xsi:type="dcterms:W3CDTF">2019-11-15T10:36:24Z</dcterms:created>
  <dcterms:modified xsi:type="dcterms:W3CDTF">2019-11-15T10:48:13Z</dcterms:modified>
</cp:coreProperties>
</file>