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62A2-CA19-4DD6-9DC7-4614AE6B33A2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6F4-44D7-4858-BFEC-8F855D50D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6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62A2-CA19-4DD6-9DC7-4614AE6B33A2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6F4-44D7-4858-BFEC-8F855D50D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63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62A2-CA19-4DD6-9DC7-4614AE6B33A2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6F4-44D7-4858-BFEC-8F855D50D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0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62A2-CA19-4DD6-9DC7-4614AE6B33A2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6F4-44D7-4858-BFEC-8F855D50D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38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62A2-CA19-4DD6-9DC7-4614AE6B33A2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6F4-44D7-4858-BFEC-8F855D50D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92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62A2-CA19-4DD6-9DC7-4614AE6B33A2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6F4-44D7-4858-BFEC-8F855D50D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99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62A2-CA19-4DD6-9DC7-4614AE6B33A2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6F4-44D7-4858-BFEC-8F855D50D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80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62A2-CA19-4DD6-9DC7-4614AE6B33A2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6F4-44D7-4858-BFEC-8F855D50D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25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62A2-CA19-4DD6-9DC7-4614AE6B33A2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6F4-44D7-4858-BFEC-8F855D50D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46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62A2-CA19-4DD6-9DC7-4614AE6B33A2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6F4-44D7-4858-BFEC-8F855D50D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79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62A2-CA19-4DD6-9DC7-4614AE6B33A2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76F4-44D7-4858-BFEC-8F855D50D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61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062A2-CA19-4DD6-9DC7-4614AE6B33A2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76F4-44D7-4858-BFEC-8F855D50D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98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92080" y="2130425"/>
            <a:ext cx="3166120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3.6.1973, il Patriarca Albino Luciani dà la cresima.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4"/>
            <a:ext cx="5029652" cy="702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31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042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01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" y="26707"/>
            <a:ext cx="4972567" cy="683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660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Presentazione su schermo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3.6.1973, il Patriarca Albino Luciani dà la cresima.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3.6.1973, il Patriarca Albino Luciani dà la cresima.</dc:title>
  <dc:creator>lenovo</dc:creator>
  <cp:lastModifiedBy>lenovo</cp:lastModifiedBy>
  <cp:revision>2</cp:revision>
  <dcterms:created xsi:type="dcterms:W3CDTF">2019-11-15T15:15:18Z</dcterms:created>
  <dcterms:modified xsi:type="dcterms:W3CDTF">2019-11-15T15:20:48Z</dcterms:modified>
</cp:coreProperties>
</file>