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7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5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4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7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5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52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1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52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CF93-9989-41BA-ABFE-DF1060428EC9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A547-06C7-4725-A14E-A0D08359B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8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7, 8. 9 febbraio 1975, il CARD. Luciani in visita pastorale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54"/>
            <a:ext cx="8141940" cy="6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" y="0"/>
            <a:ext cx="912686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64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52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6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013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1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8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0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5"/>
            <a:ext cx="9165320" cy="636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8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8" y="0"/>
            <a:ext cx="4780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2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9 febbraio, domenica, dopo messa delle undici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0"/>
            <a:ext cx="919969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4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6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16971"/>
            <a:ext cx="9241116" cy="629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1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23191"/>
            <a:ext cx="9193521" cy="635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7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7 febbraio, benvenuto alla cena con Uomini di A C.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0"/>
            <a:ext cx="915559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8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2"/>
            <a:ext cx="9158933" cy="627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5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417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92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A destra P. Saba De Rocco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"/>
            <a:ext cx="9278550" cy="65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5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" y="21433"/>
            <a:ext cx="9206108" cy="65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9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"/>
            <a:ext cx="9199446" cy="65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7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8 febbraio 1975, ordinazione sacerdotale di P. Sandro </a:t>
            </a:r>
            <a:r>
              <a:rPr lang="it-IT" sz="2000" dirty="0" err="1" smtClean="0"/>
              <a:t>Ferrer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4"/>
            <a:ext cx="4840215" cy="68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0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0"/>
            <a:ext cx="916388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38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16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50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" y="-7640"/>
            <a:ext cx="9248730" cy="653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16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57</Words>
  <Application>Microsoft Office PowerPoint</Application>
  <PresentationFormat>Presentazione su schermo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7, 8. 9 febbraio 1975, il CARD. Luciani in visita pastorale ad Altobello</vt:lpstr>
      <vt:lpstr>7 febbraio, benvenuto alla cena con Uomini di A C.</vt:lpstr>
      <vt:lpstr>A destra P. Saba De Rocco</vt:lpstr>
      <vt:lpstr>Presentazione standard di PowerPoint</vt:lpstr>
      <vt:lpstr>Presentazione standard di PowerPoint</vt:lpstr>
      <vt:lpstr>8 febbraio 1975, ordinazione sacerdotale di P. Sandro Ferrer.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9 febbraio, domenica, dopo messa delle undici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7, 8. 9 febbraio 1975, il CARD. Luciani in visita pastorale ad Altobello</dc:title>
  <dc:creator>lenovo</dc:creator>
  <cp:lastModifiedBy>lenovo</cp:lastModifiedBy>
  <cp:revision>8</cp:revision>
  <dcterms:created xsi:type="dcterms:W3CDTF">2019-11-12T15:45:34Z</dcterms:created>
  <dcterms:modified xsi:type="dcterms:W3CDTF">2019-11-12T20:56:22Z</dcterms:modified>
</cp:coreProperties>
</file>