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58" r:id="rId4"/>
    <p:sldId id="259" r:id="rId5"/>
    <p:sldId id="260" r:id="rId6"/>
    <p:sldId id="261" r:id="rId7"/>
    <p:sldId id="270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9543-5856-45F1-8D84-5CA57C892F40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027B-0073-4924-8D0E-B28418501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3991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9543-5856-45F1-8D84-5CA57C892F40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027B-0073-4924-8D0E-B28418501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6834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9543-5856-45F1-8D84-5CA57C892F40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027B-0073-4924-8D0E-B28418501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474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9543-5856-45F1-8D84-5CA57C892F40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027B-0073-4924-8D0E-B28418501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140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9543-5856-45F1-8D84-5CA57C892F40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027B-0073-4924-8D0E-B28418501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5284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9543-5856-45F1-8D84-5CA57C892F40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027B-0073-4924-8D0E-B28418501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138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9543-5856-45F1-8D84-5CA57C892F40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027B-0073-4924-8D0E-B28418501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823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9543-5856-45F1-8D84-5CA57C892F40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027B-0073-4924-8D0E-B28418501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8676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9543-5856-45F1-8D84-5CA57C892F40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027B-0073-4924-8D0E-B28418501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8202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9543-5856-45F1-8D84-5CA57C892F40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027B-0073-4924-8D0E-B28418501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837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9543-5856-45F1-8D84-5CA57C892F40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027B-0073-4924-8D0E-B28418501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5773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39543-5856-45F1-8D84-5CA57C892F40}" type="datetimeFigureOut">
              <a:rPr lang="it-IT" smtClean="0"/>
              <a:t>11/11/2019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0027B-0073-4924-8D0E-B284185010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322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508104" y="2130425"/>
            <a:ext cx="3456384" cy="1470025"/>
          </a:xfrm>
        </p:spPr>
        <p:txBody>
          <a:bodyPr>
            <a:normAutofit/>
          </a:bodyPr>
          <a:lstStyle/>
          <a:p>
            <a:r>
              <a:rPr lang="it-IT" sz="2000" dirty="0" smtClean="0"/>
              <a:t>7 dicembre 1957,</a:t>
            </a:r>
            <a:br>
              <a:rPr lang="it-IT" sz="2000" dirty="0" smtClean="0"/>
            </a:br>
            <a:r>
              <a:rPr lang="it-IT" sz="2000" dirty="0" smtClean="0"/>
              <a:t>il Patriarca Card. Roncalli consacra l’altare della Madonna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579"/>
            <a:ext cx="5364088" cy="691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067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95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047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617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237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39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277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28" y="0"/>
            <a:ext cx="52924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695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" y="0"/>
            <a:ext cx="441372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206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9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99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364087" cy="681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144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420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334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8048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358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51825" cy="684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629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86749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900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" y="0"/>
            <a:ext cx="5416045" cy="693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766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777"/>
            <a:ext cx="5291957" cy="687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7643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</Words>
  <Application>Microsoft Office PowerPoint</Application>
  <PresentationFormat>Presentazione su schermo (4:3)</PresentationFormat>
  <Paragraphs>1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7 dicembre 1957, il Patriarca Card. Roncalli consacra l’altare della Madonna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dicembre 1957, il Patriarca Card. Roncalli consacra l’altare della Madonna</dc:title>
  <dc:creator>lenovo</dc:creator>
  <cp:lastModifiedBy>lenovo</cp:lastModifiedBy>
  <cp:revision>3</cp:revision>
  <dcterms:created xsi:type="dcterms:W3CDTF">2019-11-08T16:00:57Z</dcterms:created>
  <dcterms:modified xsi:type="dcterms:W3CDTF">2019-11-11T21:13:31Z</dcterms:modified>
</cp:coreProperties>
</file>