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75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0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09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57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85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84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1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4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17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1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2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E662-AEEA-414F-885B-1F7A9FCFF36F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1D7EB-D520-4DD6-9D60-41D18319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00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8.2.1974, Patriarca Albino Luciani festeggia S. Girolamo ad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12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5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" y="0"/>
            <a:ext cx="9127163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1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086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4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17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4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" y="15686"/>
            <a:ext cx="9226869" cy="658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9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85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82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Presentazione su schermo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8.2.1974, Patriarca Albino Luciani festeggia S. Girolamo ad Altobello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8.2.1974, Patriarca Albino Luciani festeggia S. Girolamo ad Altobello</dc:title>
  <dc:creator>lenovo</dc:creator>
  <cp:lastModifiedBy>lenovo</cp:lastModifiedBy>
  <cp:revision>1</cp:revision>
  <dcterms:created xsi:type="dcterms:W3CDTF">2019-11-15T15:38:41Z</dcterms:created>
  <dcterms:modified xsi:type="dcterms:W3CDTF">2019-11-15T15:45:29Z</dcterms:modified>
</cp:coreProperties>
</file>