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38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9226F-FE23-46AE-8B7B-29DD2B2B2980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8DF-2957-4698-B5B5-CEA335E48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757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9226F-FE23-46AE-8B7B-29DD2B2B2980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8DF-2957-4698-B5B5-CEA335E48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3066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9226F-FE23-46AE-8B7B-29DD2B2B2980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8DF-2957-4698-B5B5-CEA335E48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038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9226F-FE23-46AE-8B7B-29DD2B2B2980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8DF-2957-4698-B5B5-CEA335E48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417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9226F-FE23-46AE-8B7B-29DD2B2B2980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8DF-2957-4698-B5B5-CEA335E48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593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9226F-FE23-46AE-8B7B-29DD2B2B2980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8DF-2957-4698-B5B5-CEA335E48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439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9226F-FE23-46AE-8B7B-29DD2B2B2980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8DF-2957-4698-B5B5-CEA335E48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37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9226F-FE23-46AE-8B7B-29DD2B2B2980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8DF-2957-4698-B5B5-CEA335E48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614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9226F-FE23-46AE-8B7B-29DD2B2B2980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8DF-2957-4698-B5B5-CEA335E48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779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9226F-FE23-46AE-8B7B-29DD2B2B2980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8DF-2957-4698-B5B5-CEA335E48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1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9226F-FE23-46AE-8B7B-29DD2B2B2980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8DF-2957-4698-B5B5-CEA335E48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81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9226F-FE23-46AE-8B7B-29DD2B2B2980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EE8DF-2957-4698-B5B5-CEA335E48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619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09320"/>
            <a:ext cx="77724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tabernacolo con porticina in onice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155860" cy="63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900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87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603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0"/>
            <a:ext cx="51422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692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19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396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4415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415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" y="0"/>
            <a:ext cx="5107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13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878"/>
            <a:ext cx="4500773" cy="683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454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6913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12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Arrivo dei banchi in rovere di </a:t>
            </a:r>
            <a:r>
              <a:rPr lang="it-IT" sz="2000" dirty="0" err="1" smtClean="0"/>
              <a:t>Slavonia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79"/>
            <a:ext cx="8074333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434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Iniziale sistemazione dell’altare della Madonna.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018589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376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5760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Alcuni tra i primi segni di devozione a Maria.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27"/>
            <a:ext cx="8446075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444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Iniziale sistemazione dell’altare di San Girolamo.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178"/>
            <a:ext cx="8448552" cy="638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993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Iniziale sistemazione della cappella di San Girolamo.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84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158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Iniziale sistemazione della statua di Sant’Antonio.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018748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996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1956. Gruppo di San Girolamo, f.lli </a:t>
            </a:r>
            <a:r>
              <a:rPr lang="it-IT" sz="2000" dirty="0" err="1" smtClean="0"/>
              <a:t>Santifaller</a:t>
            </a:r>
            <a:r>
              <a:rPr lang="it-IT" sz="2000" dirty="0" smtClean="0"/>
              <a:t> di Ortisei, </a:t>
            </a:r>
            <a:br>
              <a:rPr lang="it-IT" sz="2000" dirty="0" smtClean="0"/>
            </a:br>
            <a:r>
              <a:rPr lang="it-IT" sz="2000" dirty="0" smtClean="0"/>
              <a:t>dono del P. Provinciale, P. Giovanni Venini.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5"/>
            <a:ext cx="3899924" cy="685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525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" y="0"/>
            <a:ext cx="45934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1089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64</Words>
  <Application>Microsoft Office PowerPoint</Application>
  <PresentationFormat>Presentazione su schermo (4:3)</PresentationFormat>
  <Paragraphs>8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Il tabernacolo con porticina in onice</vt:lpstr>
      <vt:lpstr>Arrivo dei banchi in rovere di Slavonia.</vt:lpstr>
      <vt:lpstr>Iniziale sistemazione dell’altare della Madonna.</vt:lpstr>
      <vt:lpstr>Alcuni tra i primi segni di devozione a Maria.</vt:lpstr>
      <vt:lpstr>Iniziale sistemazione dell’altare di San Girolamo.</vt:lpstr>
      <vt:lpstr>Iniziale sistemazione della cappella di San Girolamo.</vt:lpstr>
      <vt:lpstr>Iniziale sistemazione della statua di Sant’Antonio.</vt:lpstr>
      <vt:lpstr>1956. Gruppo di San Girolamo, f.lli Santifaller di Ortisei,  dono del P. Provinciale, P. Giovanni Venini.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tabernacolo con porticina in onice</dc:title>
  <dc:creator>lenovo</dc:creator>
  <cp:lastModifiedBy>lenovo</cp:lastModifiedBy>
  <cp:revision>3</cp:revision>
  <dcterms:created xsi:type="dcterms:W3CDTF">2019-11-08T15:22:59Z</dcterms:created>
  <dcterms:modified xsi:type="dcterms:W3CDTF">2019-11-08T21:06:26Z</dcterms:modified>
</cp:coreProperties>
</file>