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5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80" r:id="rId13"/>
    <p:sldId id="283" r:id="rId14"/>
    <p:sldId id="282" r:id="rId15"/>
    <p:sldId id="281" r:id="rId16"/>
    <p:sldId id="278" r:id="rId17"/>
    <p:sldId id="279" r:id="rId18"/>
    <p:sldId id="284" r:id="rId19"/>
    <p:sldId id="256" r:id="rId20"/>
    <p:sldId id="267" r:id="rId21"/>
    <p:sldId id="26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8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67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38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28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15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25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037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4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60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78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14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B162-8808-461F-9B77-AC94AFA29C9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5F852-BDF8-4891-A0F9-9CCDCE004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00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9" y="0"/>
            <a:ext cx="74341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277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Prof. </a:t>
            </a:r>
            <a:r>
              <a:rPr lang="it-IT" sz="2000" dirty="0" err="1" smtClean="0"/>
              <a:t>Vio</a:t>
            </a:r>
            <a:r>
              <a:rPr lang="it-IT" sz="2000" dirty="0" smtClean="0"/>
              <a:t> tra bozzetto ed opera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" y="0"/>
            <a:ext cx="4828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69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Alcuni pezzi ... Preziosi che comporranno l’opera.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62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3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Prof. </a:t>
            </a:r>
            <a:r>
              <a:rPr lang="it-IT" sz="2000" dirty="0" err="1" smtClean="0"/>
              <a:t>Vio</a:t>
            </a:r>
            <a:r>
              <a:rPr lang="it-IT" sz="2000" dirty="0" smtClean="0"/>
              <a:t> all’opera.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" y="0"/>
            <a:ext cx="920826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75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430649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25.7.1980,  </a:t>
            </a:r>
            <a:br>
              <a:rPr lang="it-IT" sz="2000" dirty="0" smtClean="0"/>
            </a:br>
            <a:r>
              <a:rPr lang="it-IT" sz="2000" dirty="0" smtClean="0"/>
              <a:t>la statua in bronzo giunge </a:t>
            </a:r>
            <a:br>
              <a:rPr lang="it-IT" sz="2000" dirty="0" smtClean="0"/>
            </a:br>
            <a:r>
              <a:rPr lang="it-IT" sz="2000" dirty="0" smtClean="0"/>
              <a:t>ad Altobello.</a:t>
            </a:r>
            <a:br>
              <a:rPr lang="it-IT" sz="2000" dirty="0" smtClean="0"/>
            </a:br>
            <a:r>
              <a:rPr lang="it-IT" sz="2000" dirty="0" smtClean="0"/>
              <a:t>Rimarrà esposta in chiesa </a:t>
            </a:r>
            <a:br>
              <a:rPr lang="it-IT" sz="2000" dirty="0" smtClean="0"/>
            </a:br>
            <a:r>
              <a:rPr lang="it-IT" sz="2000" dirty="0" smtClean="0"/>
              <a:t>fino al 18.9.1980, </a:t>
            </a:r>
            <a:br>
              <a:rPr lang="it-IT" sz="2000" dirty="0" smtClean="0"/>
            </a:br>
            <a:r>
              <a:rPr lang="it-IT" sz="2000" dirty="0" smtClean="0"/>
              <a:t>quando sarà issata </a:t>
            </a:r>
            <a:br>
              <a:rPr lang="it-IT" sz="2000" dirty="0" smtClean="0"/>
            </a:br>
            <a:r>
              <a:rPr lang="it-IT" sz="2000" dirty="0" smtClean="0"/>
              <a:t>sul timpano della chiesa.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729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54"/>
            <a:ext cx="4550363" cy="682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42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4"/>
            <a:ext cx="4831447" cy="68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87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5"/>
            <a:ext cx="4997471" cy="692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14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28465"/>
            <a:ext cx="4941118" cy="682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30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8"/>
            <a:ext cx="4939208" cy="685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34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88024" y="2130425"/>
            <a:ext cx="4176464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23.9.1980</a:t>
            </a:r>
            <a:br>
              <a:rPr lang="it-IT" sz="2000" dirty="0" smtClean="0"/>
            </a:br>
            <a:r>
              <a:rPr lang="it-IT" sz="2000" dirty="0" smtClean="0"/>
              <a:t>statua di Romano </a:t>
            </a:r>
            <a:r>
              <a:rPr lang="it-IT" sz="2000" dirty="0" err="1" smtClean="0"/>
              <a:t>Vio</a:t>
            </a:r>
            <a:r>
              <a:rPr lang="it-IT" sz="2000" dirty="0" smtClean="0"/>
              <a:t>, fusa in fonderia </a:t>
            </a:r>
            <a:r>
              <a:rPr lang="it-IT" sz="2000" dirty="0" err="1" smtClean="0"/>
              <a:t>Brustolin</a:t>
            </a:r>
            <a:r>
              <a:rPr lang="it-IT" sz="2000" dirty="0" smtClean="0"/>
              <a:t> di Verona.</a:t>
            </a:r>
            <a:br>
              <a:rPr lang="it-IT" sz="2000" dirty="0" smtClean="0"/>
            </a:br>
            <a:r>
              <a:rPr lang="it-IT" sz="2000" dirty="0" smtClean="0"/>
              <a:t>Alta circa 4 metri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" y="31980"/>
            <a:ext cx="4587463" cy="682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58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1963, statua della Madonna soprastante la chiesa di </a:t>
            </a:r>
            <a:r>
              <a:rPr lang="it-IT" sz="2000" dirty="0" smtClean="0"/>
              <a:t>Altobello, opera del Prof. </a:t>
            </a:r>
            <a:r>
              <a:rPr lang="it-IT" sz="2000" dirty="0" err="1" smtClean="0"/>
              <a:t>Padovan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71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4300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"/>
            <a:ext cx="2411760" cy="675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098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26"/>
            <a:ext cx="9250309" cy="62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4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51" y="0"/>
            <a:ext cx="4044565" cy="694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211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" y="0"/>
            <a:ext cx="917617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060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84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031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52"/>
            <a:ext cx="4474940" cy="68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999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" y="0"/>
            <a:ext cx="91399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724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3607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751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8" y="-486409"/>
            <a:ext cx="8971022" cy="73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14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73" y="0"/>
            <a:ext cx="4372243" cy="695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6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in gesso del Prof. </a:t>
            </a:r>
            <a:r>
              <a:rPr lang="it-IT" sz="2000" dirty="0" err="1" smtClean="0"/>
              <a:t>Vio</a:t>
            </a:r>
            <a:r>
              <a:rPr lang="it-IT" sz="2000" dirty="0" smtClean="0"/>
              <a:t> Romano, alta più di 4 metri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56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147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" y="0"/>
            <a:ext cx="50398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40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87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30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" y="0"/>
            <a:ext cx="49647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99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" y="0"/>
            <a:ext cx="4976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09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0"/>
            <a:ext cx="4580718" cy="68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02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128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946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55</Words>
  <Application>Microsoft Office PowerPoint</Application>
  <PresentationFormat>Presentazione su schermo (4:3)</PresentationFormat>
  <Paragraphs>7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standard di PowerPoint</vt:lpstr>
      <vt:lpstr>1963, statua della Madonna soprastante la chiesa di Altobello, opera del Prof. Padovan.</vt:lpstr>
      <vt:lpstr>Statua in gesso del Prof. Vio Romano, alta più di 4 metri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Prof. Vio tra bozzetto ed opera</vt:lpstr>
      <vt:lpstr>Alcuni pezzi ... Preziosi che comporranno l’opera.</vt:lpstr>
      <vt:lpstr>Prof. Vio all’opera.</vt:lpstr>
      <vt:lpstr>25.7.1980,   la statua in bronzo giunge  ad Altobello. Rimarrà esposta in chiesa  fino al 18.9.1980,  quando sarà issata  sul timpano della chiesa.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23.9.1980 statua di Romano Vio, fusa in fonderia Brustolin di Verona. Alta circa 4 metri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23.9.1980 statua di Romano Vio, fusa in fonderia Brustolin di Verona. Alta circa 4 metri</dc:title>
  <dc:creator>lenovo</dc:creator>
  <cp:lastModifiedBy>lenovo</cp:lastModifiedBy>
  <cp:revision>15</cp:revision>
  <dcterms:created xsi:type="dcterms:W3CDTF">2018-05-05T09:06:29Z</dcterms:created>
  <dcterms:modified xsi:type="dcterms:W3CDTF">2019-11-13T10:18:39Z</dcterms:modified>
</cp:coreProperties>
</file>