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25D0-FC82-4638-8047-FCC31F8198F9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C78-5CFC-4BB2-9FC3-052FEC7D9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49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25D0-FC82-4638-8047-FCC31F8198F9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C78-5CFC-4BB2-9FC3-052FEC7D9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26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25D0-FC82-4638-8047-FCC31F8198F9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C78-5CFC-4BB2-9FC3-052FEC7D9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34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25D0-FC82-4638-8047-FCC31F8198F9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C78-5CFC-4BB2-9FC3-052FEC7D9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16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25D0-FC82-4638-8047-FCC31F8198F9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C78-5CFC-4BB2-9FC3-052FEC7D9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86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25D0-FC82-4638-8047-FCC31F8198F9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C78-5CFC-4BB2-9FC3-052FEC7D9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90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25D0-FC82-4638-8047-FCC31F8198F9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C78-5CFC-4BB2-9FC3-052FEC7D9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79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25D0-FC82-4638-8047-FCC31F8198F9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C78-5CFC-4BB2-9FC3-052FEC7D9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62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25D0-FC82-4638-8047-FCC31F8198F9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C78-5CFC-4BB2-9FC3-052FEC7D9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24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25D0-FC82-4638-8047-FCC31F8198F9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C78-5CFC-4BB2-9FC3-052FEC7D9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56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25D0-FC82-4638-8047-FCC31F8198F9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7C78-5CFC-4BB2-9FC3-052FEC7D9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34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D25D0-FC82-4638-8047-FCC31F8198F9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87C78-5CFC-4BB2-9FC3-052FEC7D9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1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16663"/>
            <a:ext cx="7772400" cy="541337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10-11 luglio 1959, Madonna di Fatima ad Altobello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"/>
            <a:ext cx="6118225" cy="631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466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32"/>
            <a:ext cx="9133868" cy="664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647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389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39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6"/>
            <a:ext cx="9134850" cy="671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232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11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17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39"/>
            <a:ext cx="9157456" cy="5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4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" y="9466"/>
            <a:ext cx="60909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95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11224"/>
            <a:ext cx="9182524" cy="684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28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6919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23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19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257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56" y="0"/>
            <a:ext cx="9212389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29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405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98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731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368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</Words>
  <Application>Microsoft Office PowerPoint</Application>
  <PresentationFormat>Presentazione su schermo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10-11 luglio 1959, Madonna di Fatima ad Altobello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10-11 luglio 1959, Madonna di Fatima ad Altobello</dc:title>
  <dc:creator>lenovo</dc:creator>
  <cp:lastModifiedBy>lenovo</cp:lastModifiedBy>
  <cp:revision>2</cp:revision>
  <dcterms:created xsi:type="dcterms:W3CDTF">2019-11-08T20:29:41Z</dcterms:created>
  <dcterms:modified xsi:type="dcterms:W3CDTF">2019-11-11T21:39:56Z</dcterms:modified>
</cp:coreProperties>
</file>