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C38-A0C7-45B3-825F-B1D151AE404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CEE6-DB88-44AE-BBBF-4C2948694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5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C38-A0C7-45B3-825F-B1D151AE404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CEE6-DB88-44AE-BBBF-4C2948694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37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C38-A0C7-45B3-825F-B1D151AE404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CEE6-DB88-44AE-BBBF-4C2948694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68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C38-A0C7-45B3-825F-B1D151AE404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CEE6-DB88-44AE-BBBF-4C2948694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89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C38-A0C7-45B3-825F-B1D151AE404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CEE6-DB88-44AE-BBBF-4C2948694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63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C38-A0C7-45B3-825F-B1D151AE404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CEE6-DB88-44AE-BBBF-4C2948694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5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C38-A0C7-45B3-825F-B1D151AE404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CEE6-DB88-44AE-BBBF-4C2948694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49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C38-A0C7-45B3-825F-B1D151AE404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CEE6-DB88-44AE-BBBF-4C2948694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36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C38-A0C7-45B3-825F-B1D151AE404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CEE6-DB88-44AE-BBBF-4C2948694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54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C38-A0C7-45B3-825F-B1D151AE404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CEE6-DB88-44AE-BBBF-4C2948694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02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CC38-A0C7-45B3-825F-B1D151AE404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ECEE6-DB88-44AE-BBBF-4C2948694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65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6CC38-A0C7-45B3-825F-B1D151AE4043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ECEE6-DB88-44AE-BBBF-4C29486949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29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2000" y="2130425"/>
            <a:ext cx="4464496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18 settembre 1955, la Pellegrina esce dl Duomo di San Lorenzo per Altobello.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427984" cy="680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6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18 settembre 1955, la bella statua di Maria Pellegrina viene trasportata </a:t>
            </a:r>
            <a:br>
              <a:rPr lang="it-IT" sz="2000" dirty="0" smtClean="0"/>
            </a:br>
            <a:r>
              <a:rPr lang="it-IT" sz="2000" dirty="0" smtClean="0"/>
              <a:t>da S. Lorenzo di Mestre nella  sua casa ad Altobello.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" y="0"/>
            <a:ext cx="4397153" cy="695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5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0230" y="6176326"/>
            <a:ext cx="86868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18.9.1955, la Pellegrina verso Altobello</a:t>
            </a:r>
            <a:endParaRPr lang="it-IT" sz="20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41839" cy="629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19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33478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18.9.1955, la Pellegrina verso la nuova chiesa di Altobello</a:t>
            </a:r>
            <a:endParaRPr lang="it-IT" sz="20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92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31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74441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18.9.1955, </a:t>
            </a:r>
            <a:br>
              <a:rPr lang="it-IT" sz="2000" dirty="0" smtClean="0"/>
            </a:br>
            <a:r>
              <a:rPr lang="it-IT" sz="2000" dirty="0" smtClean="0"/>
              <a:t>ingresso della processione 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nella nuova chiesa di Altobello</a:t>
            </a:r>
            <a:endParaRPr lang="it-IT" sz="20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148065" cy="691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61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67240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18.9.1955,</a:t>
            </a:r>
            <a:br>
              <a:rPr lang="it-IT" sz="2000" dirty="0" smtClean="0"/>
            </a:br>
            <a:r>
              <a:rPr lang="it-IT" sz="2000" dirty="0" err="1" smtClean="0"/>
              <a:t>laPellegrina</a:t>
            </a:r>
            <a:r>
              <a:rPr lang="it-IT" sz="2000" dirty="0" smtClean="0"/>
              <a:t> prende possesso della sua nuova chiesa ad Altobello</a:t>
            </a:r>
            <a:endParaRPr lang="it-IT" sz="20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" y="0"/>
            <a:ext cx="51642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4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30963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18.9.1955, Patriarca Roncalli, </a:t>
            </a:r>
            <a:r>
              <a:rPr lang="it-IT" sz="2000" dirty="0" err="1" smtClean="0"/>
              <a:t>Mons</a:t>
            </a:r>
            <a:r>
              <a:rPr lang="it-IT" sz="2000" dirty="0" smtClean="0"/>
              <a:t>. </a:t>
            </a:r>
            <a:r>
              <a:rPr lang="it-IT" sz="2000" smtClean="0"/>
              <a:t>Vidal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" y="0"/>
            <a:ext cx="57797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505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55</Words>
  <Application>Microsoft Office PowerPoint</Application>
  <PresentationFormat>Presentazione su schermo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18 settembre 1955, la Pellegrina esce dl Duomo di San Lorenzo per Altobello.</vt:lpstr>
      <vt:lpstr>18 settembre 1955, la bella statua di Maria Pellegrina viene trasportata  da S. Lorenzo di Mestre nella  sua casa ad Altobello. </vt:lpstr>
      <vt:lpstr>18.9.1955, la Pellegrina verso Altobello</vt:lpstr>
      <vt:lpstr>18.9.1955, la Pellegrina verso la nuova chiesa di Altobello</vt:lpstr>
      <vt:lpstr>18.9.1955,  ingresso della processione  nella nuova chiesa di Altobello</vt:lpstr>
      <vt:lpstr>18.9.1955, laPellegrina prende possesso della sua nuova chiesa ad Altobello</vt:lpstr>
      <vt:lpstr>18.9.1955, Patriarca Roncalli, Mons. Vidal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18.9.1955, la Pellegrina verso Altobello</dc:title>
  <dc:creator>lenovo</dc:creator>
  <cp:lastModifiedBy>lenovo</cp:lastModifiedBy>
  <cp:revision>4</cp:revision>
  <dcterms:created xsi:type="dcterms:W3CDTF">2019-11-08T08:58:05Z</dcterms:created>
  <dcterms:modified xsi:type="dcterms:W3CDTF">2019-11-08T10:43:15Z</dcterms:modified>
</cp:coreProperties>
</file>