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91A4F-3FD6-4B24-96BC-574038E4FC8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BAFFB-D1AF-4D34-8C39-62D93595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50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05E25-A092-4982-BFD4-4E0397602E3B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1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82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4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47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2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8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79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15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1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17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84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94E0-C8B6-41D2-90A7-9267C89877B2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A00A-54D1-4658-9F82-4F0E2C6DD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2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" y="0"/>
            <a:ext cx="918610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3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7079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Pellegrina giunge in Via Andrea Costa ad Altobello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54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Processione della Pellegrina in Via Andrea Costa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" y="0"/>
            <a:ext cx="9160818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60032" cy="69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5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" y="1"/>
            <a:ext cx="4522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1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Processione </a:t>
            </a:r>
            <a:r>
              <a:rPr lang="it-IT" sz="2000" dirty="0" smtClean="0"/>
              <a:t>della Madonna </a:t>
            </a:r>
            <a:r>
              <a:rPr lang="it-IT" sz="2000" dirty="0" smtClean="0"/>
              <a:t>in Via Andrea Costa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21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4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smtClean="0"/>
              <a:t>La </a:t>
            </a:r>
            <a:r>
              <a:rPr lang="it-IT" sz="2000" dirty="0" smtClean="0"/>
              <a:t>Pellegrina in Via Costa</a:t>
            </a:r>
            <a:endParaRPr lang="it-IT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532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27984" cy="683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87"/>
            <a:ext cx="4067944" cy="685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0"/>
            <a:ext cx="4481466" cy="683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6"/>
            <a:ext cx="4395367" cy="68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1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Pellegrina verso la ‘baracca’ di Altobello, costruita nell’aprile del 1945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" y="0"/>
            <a:ext cx="9123243" cy="60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Altobello 1948, gruppi di Azione Cattolica</a:t>
            </a:r>
            <a:endParaRPr lang="it-IT" sz="20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8102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8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Altobello in festa per l’arrivo della Pellegrina</a:t>
            </a:r>
            <a:endParaRPr lang="it-IT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" y="5477"/>
            <a:ext cx="9160439" cy="601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2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8" y="0"/>
            <a:ext cx="4387753" cy="69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Presentazione su schermo (4:3)</PresentationFormat>
  <Paragraphs>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Pellegrina verso la ‘baracca’ di Altobello, costruita nell’aprile del 1945</vt:lpstr>
      <vt:lpstr>Altobello 1948, gruppi di Azione Cattolica</vt:lpstr>
      <vt:lpstr>Altobello in festa per l’arrivo della Pellegrina</vt:lpstr>
      <vt:lpstr>Presentazione standard di PowerPoint</vt:lpstr>
      <vt:lpstr>La Pellegrina giunge in Via Andrea Costa ad Altobello</vt:lpstr>
      <vt:lpstr>Processione della Pellegrina in Via Andrea Costa </vt:lpstr>
      <vt:lpstr>Presentazione standard di PowerPoint</vt:lpstr>
      <vt:lpstr>Presentazione standard di PowerPoint</vt:lpstr>
      <vt:lpstr>Processione della Madonna in Via Andrea Costa</vt:lpstr>
      <vt:lpstr>La Pellegrina in Via Costa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2019-11-08T20:35:04Z</dcterms:created>
  <dcterms:modified xsi:type="dcterms:W3CDTF">2019-11-08T20:35:51Z</dcterms:modified>
</cp:coreProperties>
</file>