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1" r:id="rId7"/>
    <p:sldId id="262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5" d="100"/>
          <a:sy n="35" d="100"/>
        </p:scale>
        <p:origin x="-117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1FE8-4927-4331-958F-F88D1B084735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2F25-F5C6-4ACE-996B-1F04D7475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987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1FE8-4927-4331-958F-F88D1B084735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2F25-F5C6-4ACE-996B-1F04D7475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82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1FE8-4927-4331-958F-F88D1B084735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2F25-F5C6-4ACE-996B-1F04D7475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708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1FE8-4927-4331-958F-F88D1B084735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2F25-F5C6-4ACE-996B-1F04D7475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08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1FE8-4927-4331-958F-F88D1B084735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2F25-F5C6-4ACE-996B-1F04D7475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8788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1FE8-4927-4331-958F-F88D1B084735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2F25-F5C6-4ACE-996B-1F04D7475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96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1FE8-4927-4331-958F-F88D1B084735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2F25-F5C6-4ACE-996B-1F04D7475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13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1FE8-4927-4331-958F-F88D1B084735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2F25-F5C6-4ACE-996B-1F04D7475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57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1FE8-4927-4331-958F-F88D1B084735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2F25-F5C6-4ACE-996B-1F04D7475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45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1FE8-4927-4331-958F-F88D1B084735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2F25-F5C6-4ACE-996B-1F04D7475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149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1FE8-4927-4331-958F-F88D1B084735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2F25-F5C6-4ACE-996B-1F04D7475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48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F1FE8-4927-4331-958F-F88D1B084735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D2F25-F5C6-4ACE-996B-1F04D7475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49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Per le vie di Altobello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9248873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7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in Via Costa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" y="0"/>
            <a:ext cx="9167773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920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in Via Costa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55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780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Per le vie di Altobello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90723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920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Per le vie di Altobello</a:t>
            </a:r>
            <a:endParaRPr lang="it-IT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5029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601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Mons</a:t>
            </a:r>
            <a:r>
              <a:rPr lang="it-IT" sz="2000" dirty="0" smtClean="0"/>
              <a:t>. </a:t>
            </a:r>
            <a:r>
              <a:rPr lang="it-IT" sz="2000" dirty="0" err="1" smtClean="0"/>
              <a:t>Deparini</a:t>
            </a:r>
            <a:r>
              <a:rPr lang="it-IT" sz="2000" dirty="0" smtClean="0"/>
              <a:t> parla alla popolazione dopo la processione.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" y="0"/>
            <a:ext cx="9214444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920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davanti alla </a:t>
            </a:r>
            <a:r>
              <a:rPr lang="it-IT" sz="2000" i="1" dirty="0" smtClean="0"/>
              <a:t>chiesa baracca, </a:t>
            </a:r>
            <a:r>
              <a:rPr lang="it-IT" sz="2000" dirty="0" err="1" smtClean="0"/>
              <a:t>cotruita</a:t>
            </a:r>
            <a:r>
              <a:rPr lang="it-IT" sz="2000" dirty="0" smtClean="0"/>
              <a:t> nell’aprile del 1945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24"/>
            <a:ext cx="9309197" cy="600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804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96" y="0"/>
            <a:ext cx="9299285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643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</a:t>
            </a:r>
            <a:r>
              <a:rPr lang="it-IT" sz="2000" dirty="0" err="1" smtClean="0"/>
              <a:t>Pllegrina</a:t>
            </a:r>
            <a:r>
              <a:rPr lang="it-IT" sz="2000" dirty="0" smtClean="0"/>
              <a:t> in Via Costa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02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938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in Via Costa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28"/>
            <a:ext cx="5029433" cy="685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089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Pellegrina in Via Costa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" y="20552"/>
            <a:ext cx="9200105" cy="57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0761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61</Words>
  <Application>Microsoft Office PowerPoint</Application>
  <PresentationFormat>Presentazione su schermo (4:3)</PresentationFormat>
  <Paragraphs>10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Per le vie di Altobello</vt:lpstr>
      <vt:lpstr>Per le vie di Altobello</vt:lpstr>
      <vt:lpstr>Presentazione standard di PowerPoint</vt:lpstr>
      <vt:lpstr>Mons. Deparini parla alla popolazione dopo la processione.</vt:lpstr>
      <vt:lpstr>La Pellegrina davanti alla chiesa baracca, cotruita nell’aprile del 1945</vt:lpstr>
      <vt:lpstr>Presentazione standard di PowerPoint</vt:lpstr>
      <vt:lpstr>La Pllegrina in Via Costa</vt:lpstr>
      <vt:lpstr>La Pellegrina in Via Costa</vt:lpstr>
      <vt:lpstr>La Pellegrina in Via Costa</vt:lpstr>
      <vt:lpstr>La Pellegrina in Via Costa</vt:lpstr>
      <vt:lpstr>La Pellegrina in Via Costa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 le vie di Altobello</dc:title>
  <dc:creator>lenovo</dc:creator>
  <cp:lastModifiedBy>lenovo</cp:lastModifiedBy>
  <cp:revision>4</cp:revision>
  <dcterms:created xsi:type="dcterms:W3CDTF">2019-11-07T15:19:57Z</dcterms:created>
  <dcterms:modified xsi:type="dcterms:W3CDTF">2019-11-07T15:37:18Z</dcterms:modified>
</cp:coreProperties>
</file>