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52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1CB42-EB80-4894-BBB9-39CDFCD4E36C}" type="datetimeFigureOut">
              <a:rPr lang="it-IT" smtClean="0"/>
              <a:t>09/11/2019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20DB6-33DC-4763-9B74-44CCC7B7A8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018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1CB42-EB80-4894-BBB9-39CDFCD4E36C}" type="datetimeFigureOut">
              <a:rPr lang="it-IT" smtClean="0"/>
              <a:t>09/11/2019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20DB6-33DC-4763-9B74-44CCC7B7A8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7329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1CB42-EB80-4894-BBB9-39CDFCD4E36C}" type="datetimeFigureOut">
              <a:rPr lang="it-IT" smtClean="0"/>
              <a:t>09/11/2019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20DB6-33DC-4763-9B74-44CCC7B7A8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6085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1CB42-EB80-4894-BBB9-39CDFCD4E36C}" type="datetimeFigureOut">
              <a:rPr lang="it-IT" smtClean="0"/>
              <a:t>09/11/2019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20DB6-33DC-4763-9B74-44CCC7B7A8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9269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1CB42-EB80-4894-BBB9-39CDFCD4E36C}" type="datetimeFigureOut">
              <a:rPr lang="it-IT" smtClean="0"/>
              <a:t>09/11/2019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20DB6-33DC-4763-9B74-44CCC7B7A8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8480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1CB42-EB80-4894-BBB9-39CDFCD4E36C}" type="datetimeFigureOut">
              <a:rPr lang="it-IT" smtClean="0"/>
              <a:t>09/11/2019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20DB6-33DC-4763-9B74-44CCC7B7A8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949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1CB42-EB80-4894-BBB9-39CDFCD4E36C}" type="datetimeFigureOut">
              <a:rPr lang="it-IT" smtClean="0"/>
              <a:t>09/11/2019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20DB6-33DC-4763-9B74-44CCC7B7A8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8459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1CB42-EB80-4894-BBB9-39CDFCD4E36C}" type="datetimeFigureOut">
              <a:rPr lang="it-IT" smtClean="0"/>
              <a:t>09/11/2019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20DB6-33DC-4763-9B74-44CCC7B7A8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8914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1CB42-EB80-4894-BBB9-39CDFCD4E36C}" type="datetimeFigureOut">
              <a:rPr lang="it-IT" smtClean="0"/>
              <a:t>09/11/2019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20DB6-33DC-4763-9B74-44CCC7B7A8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648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1CB42-EB80-4894-BBB9-39CDFCD4E36C}" type="datetimeFigureOut">
              <a:rPr lang="it-IT" smtClean="0"/>
              <a:t>09/11/2019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20DB6-33DC-4763-9B74-44CCC7B7A8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7612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1CB42-EB80-4894-BBB9-39CDFCD4E36C}" type="datetimeFigureOut">
              <a:rPr lang="it-IT" smtClean="0"/>
              <a:t>09/11/2019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20DB6-33DC-4763-9B74-44CCC7B7A8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0208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1CB42-EB80-4894-BBB9-39CDFCD4E36C}" type="datetimeFigureOut">
              <a:rPr lang="it-IT" smtClean="0"/>
              <a:t>09/11/2019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20DB6-33DC-4763-9B74-44CCC7B7A8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4385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48064" y="274638"/>
            <a:ext cx="3538736" cy="1143000"/>
          </a:xfrm>
        </p:spPr>
        <p:txBody>
          <a:bodyPr>
            <a:normAutofit/>
          </a:bodyPr>
          <a:lstStyle/>
          <a:p>
            <a:r>
              <a:rPr lang="it-IT" sz="2000" dirty="0" err="1" smtClean="0"/>
              <a:t>Peregrinatio</a:t>
            </a:r>
            <a:r>
              <a:rPr lang="it-IT" sz="2000" dirty="0" smtClean="0"/>
              <a:t> Marghera</a:t>
            </a:r>
            <a:endParaRPr lang="it-IT" sz="20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" y="22718"/>
            <a:ext cx="5011875" cy="6835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310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6381328"/>
            <a:ext cx="7772400" cy="47667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Marghera, </a:t>
            </a:r>
            <a:r>
              <a:rPr lang="it-IT" sz="2000" dirty="0" err="1" smtClean="0"/>
              <a:t>Feltrificio</a:t>
            </a:r>
            <a:r>
              <a:rPr lang="it-IT" sz="2000" dirty="0" smtClean="0"/>
              <a:t> Veneto</a:t>
            </a:r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" y="0"/>
            <a:ext cx="9241121" cy="616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4236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Marghera, </a:t>
            </a:r>
            <a:r>
              <a:rPr lang="it-IT" sz="2000" dirty="0" err="1" smtClean="0"/>
              <a:t>Feltrificio</a:t>
            </a:r>
            <a:r>
              <a:rPr lang="it-IT" sz="2000" dirty="0" smtClean="0"/>
              <a:t> Veneto</a:t>
            </a:r>
            <a:endParaRPr lang="it-IT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8325" cy="638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5474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Autofit/>
          </a:bodyPr>
          <a:lstStyle/>
          <a:p>
            <a:r>
              <a:rPr lang="it-IT" sz="2000" dirty="0" smtClean="0"/>
              <a:t>Marghera, stabilimento San Marco</a:t>
            </a:r>
            <a:endParaRPr lang="it-IT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" y="-171400"/>
            <a:ext cx="9153164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4279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Marghera, Officine Galileo</a:t>
            </a:r>
            <a:endParaRPr lang="it-IT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99392"/>
            <a:ext cx="8736687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1281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453336"/>
            <a:ext cx="8229600" cy="404664"/>
          </a:xfrm>
        </p:spPr>
        <p:txBody>
          <a:bodyPr>
            <a:normAutofit/>
          </a:bodyPr>
          <a:lstStyle/>
          <a:p>
            <a:r>
              <a:rPr lang="it-IT" sz="2000" dirty="0" err="1" smtClean="0"/>
              <a:t>Maeghera</a:t>
            </a:r>
            <a:r>
              <a:rPr lang="it-IT" sz="2000" dirty="0" smtClean="0"/>
              <a:t>, stabilimento </a:t>
            </a:r>
            <a:r>
              <a:rPr lang="it-IT" sz="2000" dirty="0" err="1" smtClean="0"/>
              <a:t>vidal</a:t>
            </a:r>
            <a:endParaRPr lang="it-IT" sz="2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1" y="0"/>
            <a:ext cx="9167145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9917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/>
          </a:bodyPr>
          <a:lstStyle/>
          <a:p>
            <a:r>
              <a:rPr lang="it-IT" sz="2000" dirty="0" err="1" smtClean="0"/>
              <a:t>Marhera</a:t>
            </a:r>
            <a:r>
              <a:rPr lang="it-IT" sz="2000" dirty="0" smtClean="0"/>
              <a:t>, stabilimento </a:t>
            </a:r>
            <a:r>
              <a:rPr lang="it-IT" sz="2000" dirty="0" err="1" smtClean="0"/>
              <a:t>Vidal</a:t>
            </a:r>
            <a:endParaRPr lang="it-IT" sz="20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686"/>
            <a:ext cx="9208417" cy="6365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3788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Marghera, stabilimento </a:t>
            </a:r>
            <a:r>
              <a:rPr lang="it-IT" sz="2000" dirty="0" err="1" smtClean="0"/>
              <a:t>Vidal</a:t>
            </a:r>
            <a:endParaRPr lang="it-IT" sz="20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" y="0"/>
            <a:ext cx="662765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05588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31</Words>
  <Application>Microsoft Office PowerPoint</Application>
  <PresentationFormat>Presentazione su schermo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Peregrinatio Marghera</vt:lpstr>
      <vt:lpstr>Marghera, Feltrificio Veneto</vt:lpstr>
      <vt:lpstr>Marghera, Feltrificio Veneto</vt:lpstr>
      <vt:lpstr>Marghera, stabilimento San Marco</vt:lpstr>
      <vt:lpstr>Marghera, Officine Galileo</vt:lpstr>
      <vt:lpstr>Maeghera, stabilimento vidal</vt:lpstr>
      <vt:lpstr>Marhera, stabilimento Vidal</vt:lpstr>
      <vt:lpstr>Marghera, stabilimento Vidal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Marghera, Feltrificio Veneto</dc:title>
  <dc:creator>lenovo</dc:creator>
  <cp:lastModifiedBy>lenovo</cp:lastModifiedBy>
  <cp:revision>2</cp:revision>
  <dcterms:created xsi:type="dcterms:W3CDTF">2019-11-09T08:55:43Z</dcterms:created>
  <dcterms:modified xsi:type="dcterms:W3CDTF">2019-11-09T09:12:03Z</dcterms:modified>
</cp:coreProperties>
</file>