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57" r:id="rId9"/>
    <p:sldId id="258" r:id="rId10"/>
    <p:sldId id="269" r:id="rId11"/>
    <p:sldId id="259" r:id="rId12"/>
    <p:sldId id="260" r:id="rId13"/>
    <p:sldId id="261" r:id="rId14"/>
    <p:sldId id="262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64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58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21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32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24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34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00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47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4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69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33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076-C083-42ED-BA4D-34E0E79E8880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461D5-C5BD-41C8-BDF8-9A554E4D5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71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18254"/>
            <a:ext cx="5048741" cy="689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93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60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55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Chiesa SS. Gervasio e Protasio, Carpenedo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3"/>
            <a:ext cx="9246372" cy="600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01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" y="0"/>
            <a:ext cx="920648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03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02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59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54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63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 Via Pepe, lungo l’</a:t>
            </a:r>
            <a:r>
              <a:rPr lang="it-IT" sz="2000" dirty="0" err="1" smtClean="0"/>
              <a:t>Osellino</a:t>
            </a:r>
            <a:r>
              <a:rPr lang="it-IT" sz="2000" dirty="0" smtClean="0"/>
              <a:t>, a Mestre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3" y="28464"/>
            <a:ext cx="9180999" cy="570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60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"/>
            <a:ext cx="9194644" cy="61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42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Mestre, alla Carbonifera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6"/>
            <a:ext cx="9179242" cy="59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8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8" y="28938"/>
            <a:ext cx="9298792" cy="59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60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5905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72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Mestre, chiesa di San Lorenzo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5190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00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Partenza della processione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" y="5477"/>
            <a:ext cx="5126851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9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Piazza Ferretto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44"/>
            <a:ext cx="5044149" cy="68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4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Via Piave, S. Maria di </a:t>
            </a:r>
            <a:r>
              <a:rPr lang="it-IT" sz="2000" dirty="0" err="1" smtClean="0"/>
              <a:t>Lordes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707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5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S. Maria di Lourdes, Via Piave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96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0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" y="0"/>
            <a:ext cx="915549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63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" y="0"/>
            <a:ext cx="913378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15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" y="0"/>
            <a:ext cx="923393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814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48</Words>
  <Application>Microsoft Office PowerPoint</Application>
  <PresentationFormat>Presentazione su schermo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Mestre, chiesa di San Lorenzo</vt:lpstr>
      <vt:lpstr>Partenza della processione</vt:lpstr>
      <vt:lpstr>Piazza Ferretto</vt:lpstr>
      <vt:lpstr>Via Piave, S. Maria di Lordes</vt:lpstr>
      <vt:lpstr>S. Maria di Lourdes, Via Piave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Chiesa SS. Gervasio e Protasio, Carpenedo</vt:lpstr>
      <vt:lpstr>Presentazione standard di PowerPoint</vt:lpstr>
      <vt:lpstr>Presentazione standard di PowerPoint</vt:lpstr>
      <vt:lpstr>Presentazione standard di PowerPoint</vt:lpstr>
      <vt:lpstr>In Via Pepe, lungo l’Osellino, a Mestre</vt:lpstr>
      <vt:lpstr>Presentazione standard di PowerPoint</vt:lpstr>
      <vt:lpstr>Mestre, alla Carbonifera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2019-11-07T19:38:55Z</dcterms:created>
  <dcterms:modified xsi:type="dcterms:W3CDTF">2019-11-07T20:28:10Z</dcterms:modified>
</cp:coreProperties>
</file>