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55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08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58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76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08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9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67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17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1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CDEC9-D733-4DDD-85C6-E2C2E7E51ACC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E8AF-B559-4F9E-AEB1-45F02FB3C7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3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635"/>
            <a:ext cx="3672407" cy="704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5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it-IT" sz="2000" dirty="0"/>
              <a:t>La Pellegrina a </a:t>
            </a:r>
            <a:r>
              <a:rPr lang="it-IT" sz="2000" dirty="0" err="1"/>
              <a:t>Canaregio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522064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16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statua della Madonna Pellegrina viene sbarcata dalla nave.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22"/>
            <a:ext cx="837331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3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70790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Madonna Pellegrina in una delle sue tappe,</a:t>
            </a:r>
            <a:br>
              <a:rPr lang="it-IT" sz="2000" dirty="0" smtClean="0"/>
            </a:br>
            <a:r>
              <a:rPr lang="it-IT" sz="2000" dirty="0" smtClean="0"/>
              <a:t>ai giardini, S. Elena, Venezia.</a:t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24847"/>
            <a:ext cx="5211755" cy="695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60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2" y="6237312"/>
            <a:ext cx="8680917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Madonna sempre a S. Elena.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" y="30223"/>
            <a:ext cx="9138118" cy="63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76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" y="32454"/>
            <a:ext cx="4782031" cy="68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1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44"/>
            <a:ext cx="5055614" cy="68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05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" y="0"/>
            <a:ext cx="921873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34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" y="0"/>
            <a:ext cx="4714258" cy="692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61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2484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21-22.10.1949, Venezia, Campo </a:t>
            </a:r>
            <a:r>
              <a:rPr lang="it-IT" sz="2000" smtClean="0"/>
              <a:t>del Ghetto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0"/>
            <a:ext cx="4399526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16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</Words>
  <Application>Microsoft Office PowerPoint</Application>
  <PresentationFormat>Presentazione su schermo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La statua della Madonna Pellegrina viene sbarcata dalla nave.</vt:lpstr>
      <vt:lpstr>La Madonna Pellegrina in una delle sue tappe, ai giardini, S. Elena, Venezia. </vt:lpstr>
      <vt:lpstr>La Madonna sempre a S. Elena.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21-22.10.1949, Venezia, Campo del Ghetto</vt:lpstr>
      <vt:lpstr>La Pellegrina a Canaregio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2019-11-08T10:00:32Z</dcterms:created>
  <dcterms:modified xsi:type="dcterms:W3CDTF">2019-11-08T14:23:59Z</dcterms:modified>
</cp:coreProperties>
</file>