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1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84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5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22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9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5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9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66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0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04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80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5B86-6B38-4F7A-85E3-01640008337C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B3B7-7D44-4943-AF12-C8065D63E3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8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76056" y="2130425"/>
            <a:ext cx="3816424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12.4.1968, Ernani Costantini inaugura </a:t>
            </a:r>
            <a:r>
              <a:rPr lang="it-IT" sz="2000" dirty="0" err="1" smtClean="0"/>
              <a:t>decorazionee</a:t>
            </a:r>
            <a:r>
              <a:rPr lang="it-IT" sz="2000" dirty="0" smtClean="0"/>
              <a:t> della cappella della Madonna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66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48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0" y="0"/>
            <a:ext cx="416236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6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" y="0"/>
            <a:ext cx="4411026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19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"/>
            <a:ext cx="4690102" cy="685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862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Presentazione su schermo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12.4.1968, Ernani Costantini inaugura decorazionee della cappella della Madonna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12.4.1968, Ernani Costantini inaugura decorazionee della cappella della Madonna</dc:title>
  <dc:creator>lenovo</dc:creator>
  <cp:lastModifiedBy>lenovo</cp:lastModifiedBy>
  <cp:revision>2</cp:revision>
  <dcterms:created xsi:type="dcterms:W3CDTF">2019-11-14T20:01:39Z</dcterms:created>
  <dcterms:modified xsi:type="dcterms:W3CDTF">2019-11-14T20:08:09Z</dcterms:modified>
</cp:coreProperties>
</file>