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12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87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86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04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31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59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42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03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39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E9EE-FC54-46FE-8305-072328F3F291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99CD-5A86-4354-B5A9-C20907206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94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53336"/>
            <a:ext cx="77724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15.6.1971, </a:t>
            </a:r>
            <a:r>
              <a:rPr lang="it-IT" sz="2000" dirty="0" err="1" smtClean="0"/>
              <a:t>XXV.o</a:t>
            </a:r>
            <a:r>
              <a:rPr lang="it-IT" sz="2000" dirty="0" smtClean="0"/>
              <a:t> di </a:t>
            </a:r>
            <a:r>
              <a:rPr lang="it-IT" sz="2000" dirty="0" err="1" smtClean="0"/>
              <a:t>sacersozio</a:t>
            </a:r>
            <a:r>
              <a:rPr lang="it-IT" sz="2000" dirty="0" smtClean="0"/>
              <a:t> di P. Ugo Molinari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" y="0"/>
            <a:ext cx="9245389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Tra i concelebranti: P. Felice Verga e P. Secondo Brunelli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22"/>
            <a:ext cx="9278816" cy="655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65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parenti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956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653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15.6.1971, XXV.o di sacersozio di P. Ugo Molinari</vt:lpstr>
      <vt:lpstr>Tra i concelebranti: P. Felice Verga e P. Secondo Brunelli</vt:lpstr>
      <vt:lpstr>I parenti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15.6.1971, XXV.o di sacersozio di P. Ugo Molinari</dc:title>
  <dc:creator>lenovo</dc:creator>
  <cp:lastModifiedBy>lenovo</cp:lastModifiedBy>
  <cp:revision>2</cp:revision>
  <dcterms:created xsi:type="dcterms:W3CDTF">2019-11-15T09:58:16Z</dcterms:created>
  <dcterms:modified xsi:type="dcterms:W3CDTF">2019-11-15T10:09:26Z</dcterms:modified>
</cp:coreProperties>
</file>