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52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440C-D817-40D5-9C55-F54935EB9351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11B80-9F1B-4A7B-9B87-CD6F8187F5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5186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440C-D817-40D5-9C55-F54935EB9351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11B80-9F1B-4A7B-9B87-CD6F8187F5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5445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440C-D817-40D5-9C55-F54935EB9351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11B80-9F1B-4A7B-9B87-CD6F8187F5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3826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440C-D817-40D5-9C55-F54935EB9351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11B80-9F1B-4A7B-9B87-CD6F8187F5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3130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440C-D817-40D5-9C55-F54935EB9351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11B80-9F1B-4A7B-9B87-CD6F8187F5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1394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440C-D817-40D5-9C55-F54935EB9351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11B80-9F1B-4A7B-9B87-CD6F8187F5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8108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440C-D817-40D5-9C55-F54935EB9351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11B80-9F1B-4A7B-9B87-CD6F8187F5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0527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440C-D817-40D5-9C55-F54935EB9351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11B80-9F1B-4A7B-9B87-CD6F8187F5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0968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440C-D817-40D5-9C55-F54935EB9351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11B80-9F1B-4A7B-9B87-CD6F8187F5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6125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440C-D817-40D5-9C55-F54935EB9351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11B80-9F1B-4A7B-9B87-CD6F8187F5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4908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440C-D817-40D5-9C55-F54935EB9351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11B80-9F1B-4A7B-9B87-CD6F8187F5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7722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0440C-D817-40D5-9C55-F54935EB9351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11B80-9F1B-4A7B-9B87-CD6F8187F5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4464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220072" y="2130425"/>
            <a:ext cx="3600400" cy="1470025"/>
          </a:xfrm>
        </p:spPr>
        <p:txBody>
          <a:bodyPr>
            <a:normAutofit/>
          </a:bodyPr>
          <a:lstStyle/>
          <a:p>
            <a:r>
              <a:rPr lang="it-IT" sz="2000" dirty="0" smtClean="0"/>
              <a:t>17.6.1978, sabato. Albino Luciani ordina sacerdote P. Paolo </a:t>
            </a:r>
            <a:r>
              <a:rPr lang="it-IT" sz="2000" dirty="0" err="1" smtClean="0"/>
              <a:t>Ferrer</a:t>
            </a:r>
            <a:r>
              <a:rPr lang="it-IT" sz="2000" dirty="0" smtClean="0"/>
              <a:t>.</a:t>
            </a:r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91181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3065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8913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9501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18.6.1978, domenica, prima Messa di P. Paolo </a:t>
            </a:r>
            <a:r>
              <a:rPr lang="it-IT" sz="2000" dirty="0" err="1" smtClean="0"/>
              <a:t>Ferrer</a:t>
            </a:r>
            <a:endParaRPr lang="it-IT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" y="0"/>
            <a:ext cx="628267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1175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" y="14739"/>
            <a:ext cx="9253323" cy="6654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2030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24</Words>
  <Application>Microsoft Office PowerPoint</Application>
  <PresentationFormat>Presentazione su schermo (4:3)</PresentationFormat>
  <Paragraphs>2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Tema di Office</vt:lpstr>
      <vt:lpstr>17.6.1978, sabato. Albino Luciani ordina sacerdote P. Paolo Ferrer.</vt:lpstr>
      <vt:lpstr>Presentazione standard di PowerPoint</vt:lpstr>
      <vt:lpstr>18.6.1978, domenica, prima Messa di P. Paolo Ferrer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17.6.1978, sabato. Albino Luciani ordina sacerdote P. Paolo Ferrer.</dc:title>
  <dc:creator>lenovo</dc:creator>
  <cp:lastModifiedBy>lenovo</cp:lastModifiedBy>
  <cp:revision>1</cp:revision>
  <dcterms:created xsi:type="dcterms:W3CDTF">2019-11-12T22:21:52Z</dcterms:created>
  <dcterms:modified xsi:type="dcterms:W3CDTF">2019-11-12T22:28:08Z</dcterms:modified>
</cp:coreProperties>
</file>