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1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4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6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8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47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31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54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1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42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" y="7708"/>
            <a:ext cx="9161182" cy="62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3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13455"/>
            <a:ext cx="9261071" cy="65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0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9229492" cy="63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6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21.11.1972, </a:t>
            </a:r>
            <a:r>
              <a:rPr lang="it-IT" sz="2000" dirty="0" err="1" smtClean="0"/>
              <a:t>profession</a:t>
            </a:r>
            <a:r>
              <a:rPr lang="it-IT" sz="2000" dirty="0" smtClean="0"/>
              <a:t> </a:t>
            </a:r>
            <a:r>
              <a:rPr lang="it-IT" sz="2000" dirty="0" err="1" smtClean="0"/>
              <a:t>sonne</a:t>
            </a:r>
            <a:r>
              <a:rPr lang="it-IT" sz="2000" dirty="0" smtClean="0"/>
              <a:t> del chierico somasco Sandro </a:t>
            </a:r>
            <a:r>
              <a:rPr lang="it-IT" sz="2000" dirty="0" err="1" smtClean="0"/>
              <a:t>Ferrer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" y="20487"/>
            <a:ext cx="4744209" cy="68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5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4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" y="0"/>
            <a:ext cx="924363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0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922991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0"/>
            <a:ext cx="928832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2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" y="3719"/>
            <a:ext cx="9201778" cy="63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5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518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" y="0"/>
            <a:ext cx="4728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0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</Words>
  <Application>Microsoft Office PowerPoint</Application>
  <PresentationFormat>Presentazione su schermo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21.11.1972, profession sonne del chierico somasco Sandro Ferrer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2019-11-15T14:36:32Z</dcterms:created>
  <dcterms:modified xsi:type="dcterms:W3CDTF">2019-11-15T15:01:24Z</dcterms:modified>
</cp:coreProperties>
</file>