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5" r:id="rId6"/>
    <p:sldId id="261" r:id="rId7"/>
    <p:sldId id="266" r:id="rId8"/>
    <p:sldId id="267" r:id="rId9"/>
    <p:sldId id="272" r:id="rId10"/>
    <p:sldId id="269" r:id="rId11"/>
    <p:sldId id="268" r:id="rId12"/>
    <p:sldId id="271" r:id="rId13"/>
    <p:sldId id="270" r:id="rId14"/>
    <p:sldId id="262" r:id="rId15"/>
    <p:sldId id="263" r:id="rId16"/>
    <p:sldId id="264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7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8B47-B10A-4FD8-A794-9E6D2315F940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F0F7-978F-4D45-BDE6-8918A0CFCE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4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8B47-B10A-4FD8-A794-9E6D2315F940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F0F7-978F-4D45-BDE6-8918A0CFCE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5989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8B47-B10A-4FD8-A794-9E6D2315F940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F0F7-978F-4D45-BDE6-8918A0CFCE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1625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8B47-B10A-4FD8-A794-9E6D2315F940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F0F7-978F-4D45-BDE6-8918A0CFCE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782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8B47-B10A-4FD8-A794-9E6D2315F940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F0F7-978F-4D45-BDE6-8918A0CFCE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3829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8B47-B10A-4FD8-A794-9E6D2315F940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F0F7-978F-4D45-BDE6-8918A0CFCE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0919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8B47-B10A-4FD8-A794-9E6D2315F940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F0F7-978F-4D45-BDE6-8918A0CFCE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6402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8B47-B10A-4FD8-A794-9E6D2315F940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F0F7-978F-4D45-BDE6-8918A0CFCE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5256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8B47-B10A-4FD8-A794-9E6D2315F940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F0F7-978F-4D45-BDE6-8918A0CFCE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3944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8B47-B10A-4FD8-A794-9E6D2315F940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F0F7-978F-4D45-BDE6-8918A0CFCE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8200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8B47-B10A-4FD8-A794-9E6D2315F940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F0F7-978F-4D45-BDE6-8918A0CFCE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3350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E8B47-B10A-4FD8-A794-9E6D2315F940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2F0F7-978F-4D45-BDE6-8918A0CFCE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19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219814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4179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6785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113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697"/>
            <a:ext cx="9188235" cy="5793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095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55013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349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9" y="0"/>
            <a:ext cx="9170374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477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381328"/>
            <a:ext cx="77724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1950. Fondamenta chiesa di Altobello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467672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29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6459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216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0" y="-1"/>
            <a:ext cx="9117969" cy="6889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15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2414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600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204204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879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99992" y="274638"/>
            <a:ext cx="418680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25.10.1950,</a:t>
            </a:r>
            <a:br>
              <a:rPr lang="it-IT" sz="2000" dirty="0" smtClean="0"/>
            </a:br>
            <a:r>
              <a:rPr lang="it-IT" sz="2000" dirty="0" smtClean="0"/>
              <a:t>il Patriarca Agostini benedice la prima pietra per la nuova chiesa ad Altobello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970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0440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6912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5428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3968" y="274638"/>
            <a:ext cx="4402832" cy="1143000"/>
          </a:xfrm>
        </p:spPr>
        <p:txBody>
          <a:bodyPr>
            <a:normAutofit/>
          </a:bodyPr>
          <a:lstStyle/>
          <a:p>
            <a:r>
              <a:rPr lang="it-IT" sz="2000" dirty="0"/>
              <a:t>Settembre 1950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7406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464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4" y="25896"/>
            <a:ext cx="9141071" cy="577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4619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" y="0"/>
            <a:ext cx="9265657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051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" y="0"/>
            <a:ext cx="9191409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22837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</Words>
  <Application>Microsoft Office PowerPoint</Application>
  <PresentationFormat>Presentazione su schermo (4:3)</PresentationFormat>
  <Paragraphs>3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Tema di Office</vt:lpstr>
      <vt:lpstr>Presentazione standard di PowerPoint</vt:lpstr>
      <vt:lpstr>Presentazione standard di PowerPoint</vt:lpstr>
      <vt:lpstr>Presentazione standard di PowerPoint</vt:lpstr>
      <vt:lpstr>25.10.1950, il Patriarca Agostini benedice la prima pietra per la nuova chiesa ad Altobello</vt:lpstr>
      <vt:lpstr>Presentazione standard di PowerPoint</vt:lpstr>
      <vt:lpstr>Settembre 1950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1950. Fondamenta chiesa di Altobello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2</cp:revision>
  <dcterms:created xsi:type="dcterms:W3CDTF">2019-11-12T08:31:13Z</dcterms:created>
  <dcterms:modified xsi:type="dcterms:W3CDTF">2019-11-12T09:24:21Z</dcterms:modified>
</cp:coreProperties>
</file>