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08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83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1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8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8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42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49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7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4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70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C739-64F2-423E-AB16-9BCDEB81F302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276B-04A1-4DEC-9F87-DAD12BA932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5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" y="30484"/>
            <a:ext cx="9246344" cy="66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59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PP. </a:t>
            </a:r>
            <a:r>
              <a:rPr lang="it-IT" sz="2000" dirty="0" err="1" smtClean="0"/>
              <a:t>Framarin</a:t>
            </a:r>
            <a:r>
              <a:rPr lang="it-IT" sz="2000" dirty="0" smtClean="0"/>
              <a:t>, Molinari, 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5" y="0"/>
            <a:ext cx="8232103" cy="577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83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27.10.1957, RONCALLI, VISITA PASTORALE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" y="0"/>
            <a:ext cx="45558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3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" y="9466"/>
            <a:ext cx="9219690" cy="644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13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" y="0"/>
            <a:ext cx="9191756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79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9" y="15551"/>
            <a:ext cx="4989285" cy="684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96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4548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7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Presentazione su schermo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PP. Framarin, Molinari, </vt:lpstr>
      <vt:lpstr>27.10.1957, RONCALLI, VISITA PASTORALE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2019-11-11T20:42:50Z</dcterms:created>
  <dcterms:modified xsi:type="dcterms:W3CDTF">2019-11-11T20:49:52Z</dcterms:modified>
</cp:coreProperties>
</file>