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29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4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63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8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6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70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7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75E1-9A75-4F46-9CDB-424175AD9C4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86BE-6AF8-4E9A-87E6-F943D3D52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0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917041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7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458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6"/>
            <a:ext cx="9233756" cy="61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4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Luciani pranza coi Padri e beve eccezionalmente un bicchiere del vino offerto dallo zio di P. Secondo Brunelli, buonissimo.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" y="0"/>
            <a:ext cx="912368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64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Luciani pranza coi Padri e beve eccezionalmente un bicchiere del vino offerto dallo zio di P. Secondo Brunelli, buonissimo.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2019-11-15T09:10:48Z</dcterms:created>
  <dcterms:modified xsi:type="dcterms:W3CDTF">2019-11-15T09:11:58Z</dcterms:modified>
</cp:coreProperties>
</file>