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82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54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04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07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97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1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89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6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39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363B-AD49-4481-A560-A7CA00B72DB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9B02-21C1-44A0-B455-06028951A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8064" y="2130425"/>
            <a:ext cx="3888432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3.10.1983,, dopo 28 anni, parte P. Ugo Molinari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" y="12982"/>
            <a:ext cx="4913239" cy="69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4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" y="0"/>
            <a:ext cx="923944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917541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1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" y="0"/>
            <a:ext cx="919056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56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8"/>
            <a:ext cx="9268041" cy="60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40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5"/>
            <a:ext cx="9192300" cy="664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9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" y="0"/>
            <a:ext cx="916798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1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2"/>
            <a:ext cx="9214533" cy="636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3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" y="0"/>
            <a:ext cx="910222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9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510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7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1"/>
            <a:ext cx="4759814" cy="68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24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818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9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97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5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0"/>
            <a:ext cx="507513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1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Presentazione su schermo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3.10.1983,, dopo 28 anni, parte P. Ugo Molinari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3.10.1983,, dopo 28 anni, parte P. Ugo Molinari</dc:title>
  <dc:creator>lenovo</dc:creator>
  <cp:lastModifiedBy>lenovo</cp:lastModifiedBy>
  <cp:revision>2</cp:revision>
  <dcterms:created xsi:type="dcterms:W3CDTF">2019-11-11T09:50:51Z</dcterms:created>
  <dcterms:modified xsi:type="dcterms:W3CDTF">2019-11-11T10:04:56Z</dcterms:modified>
</cp:coreProperties>
</file>