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5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32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3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40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03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549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9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80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1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35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59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60A1-D4B2-4FB2-AF4C-59AF6EACD06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A842-CCC4-43EF-929B-70FDF0BC9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9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5.5.1963,  Il Card. Urbani in visita pastorale ad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38"/>
            <a:ext cx="8700459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3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8" y="0"/>
            <a:ext cx="9295187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02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45"/>
            <a:ext cx="9184829" cy="685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55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5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" y="12982"/>
            <a:ext cx="9144515" cy="684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45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880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544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0" y="0"/>
            <a:ext cx="89128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75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</a:t>
            </a:r>
            <a:r>
              <a:rPr lang="it-IT" sz="2000" dirty="0" err="1" smtClean="0"/>
              <a:t>Fantinelli</a:t>
            </a:r>
            <a:r>
              <a:rPr lang="it-IT" sz="2000" dirty="0" smtClean="0"/>
              <a:t> e P. Zago Alvise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-22786"/>
            <a:ext cx="8534616" cy="64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6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13928"/>
            <a:ext cx="9202226" cy="684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3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0"/>
            <a:ext cx="92386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6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"/>
            <a:ext cx="9132405" cy="68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8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9274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4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4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70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"/>
            <a:ext cx="7369924" cy="68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83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786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5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19</Words>
  <Application>Microsoft Office PowerPoint</Application>
  <PresentationFormat>Presentazione su schermo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5.5.1963,  Il Card. Urbani in visita pastorale ad Altobello</vt:lpstr>
      <vt:lpstr>P. Fantinelli e P. Zago Alvise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5.5.1963,  Il Card. Urbani in visita pastorale ad Altobello</dc:title>
  <dc:creator>lenovo</dc:creator>
  <cp:lastModifiedBy>lenovo</cp:lastModifiedBy>
  <cp:revision>5</cp:revision>
  <dcterms:created xsi:type="dcterms:W3CDTF">2019-11-11T15:24:13Z</dcterms:created>
  <dcterms:modified xsi:type="dcterms:W3CDTF">2019-11-11T20:13:49Z</dcterms:modified>
</cp:coreProperties>
</file>