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ACAA5-CA1F-42DA-9F3F-CF1467511D3F}" type="datetimeFigureOut">
              <a:rPr lang="it-IT" smtClean="0"/>
              <a:t>11/11/2019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DF631-25FA-4929-BACF-37BBF3D93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592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ACAA5-CA1F-42DA-9F3F-CF1467511D3F}" type="datetimeFigureOut">
              <a:rPr lang="it-IT" smtClean="0"/>
              <a:t>11/11/2019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DF631-25FA-4929-BACF-37BBF3D93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6271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ACAA5-CA1F-42DA-9F3F-CF1467511D3F}" type="datetimeFigureOut">
              <a:rPr lang="it-IT" smtClean="0"/>
              <a:t>11/11/2019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DF631-25FA-4929-BACF-37BBF3D93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0832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ACAA5-CA1F-42DA-9F3F-CF1467511D3F}" type="datetimeFigureOut">
              <a:rPr lang="it-IT" smtClean="0"/>
              <a:t>11/11/2019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DF631-25FA-4929-BACF-37BBF3D93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7184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ACAA5-CA1F-42DA-9F3F-CF1467511D3F}" type="datetimeFigureOut">
              <a:rPr lang="it-IT" smtClean="0"/>
              <a:t>11/11/2019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DF631-25FA-4929-BACF-37BBF3D93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6126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ACAA5-CA1F-42DA-9F3F-CF1467511D3F}" type="datetimeFigureOut">
              <a:rPr lang="it-IT" smtClean="0"/>
              <a:t>11/11/2019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DF631-25FA-4929-BACF-37BBF3D93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113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ACAA5-CA1F-42DA-9F3F-CF1467511D3F}" type="datetimeFigureOut">
              <a:rPr lang="it-IT" smtClean="0"/>
              <a:t>11/11/2019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DF631-25FA-4929-BACF-37BBF3D93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967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ACAA5-CA1F-42DA-9F3F-CF1467511D3F}" type="datetimeFigureOut">
              <a:rPr lang="it-IT" smtClean="0"/>
              <a:t>11/11/2019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DF631-25FA-4929-BACF-37BBF3D93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893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ACAA5-CA1F-42DA-9F3F-CF1467511D3F}" type="datetimeFigureOut">
              <a:rPr lang="it-IT" smtClean="0"/>
              <a:t>11/11/2019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DF631-25FA-4929-BACF-37BBF3D93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9992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ACAA5-CA1F-42DA-9F3F-CF1467511D3F}" type="datetimeFigureOut">
              <a:rPr lang="it-IT" smtClean="0"/>
              <a:t>11/11/2019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DF631-25FA-4929-BACF-37BBF3D93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9862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ACAA5-CA1F-42DA-9F3F-CF1467511D3F}" type="datetimeFigureOut">
              <a:rPr lang="it-IT" smtClean="0"/>
              <a:t>11/11/2019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DF631-25FA-4929-BACF-37BBF3D93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8679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ACAA5-CA1F-42DA-9F3F-CF1467511D3F}" type="datetimeFigureOut">
              <a:rPr lang="it-IT" smtClean="0"/>
              <a:t>11/11/2019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DF631-25FA-4929-BACF-37BBF3D93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425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508104" y="2130425"/>
            <a:ext cx="3456384" cy="1470025"/>
          </a:xfrm>
        </p:spPr>
        <p:txBody>
          <a:bodyPr>
            <a:normAutofit/>
          </a:bodyPr>
          <a:lstStyle/>
          <a:p>
            <a:r>
              <a:rPr lang="it-IT" sz="2000" dirty="0" smtClean="0"/>
              <a:t>7 dicembre 1957,</a:t>
            </a:r>
            <a:br>
              <a:rPr lang="it-IT" sz="2000" dirty="0" smtClean="0"/>
            </a:br>
            <a:r>
              <a:rPr lang="it-IT" sz="2000" dirty="0" smtClean="0"/>
              <a:t>il Patriarca Card. Roncalli consacra l’altare della Madonna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579"/>
            <a:ext cx="5364088" cy="6914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413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95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6216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617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645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39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890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728" y="0"/>
            <a:ext cx="52924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79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" y="0"/>
            <a:ext cx="441372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6473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93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46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364087" cy="681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3154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420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178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8048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439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51825" cy="684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336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86749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975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" y="0"/>
            <a:ext cx="5416045" cy="693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995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777"/>
            <a:ext cx="5291957" cy="687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6228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</Words>
  <Application>Microsoft Office PowerPoint</Application>
  <PresentationFormat>Presentazione su schermo (4:3)</PresentationFormat>
  <Paragraphs>1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Tema di Office</vt:lpstr>
      <vt:lpstr>7 dicembre 1957, il Patriarca Card. Roncalli consacra l’altare della Madonna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 dicembre 1957, il Patriarca Card. Roncalli consacra l’altare della Madonna</dc:title>
  <dc:creator>lenovo</dc:creator>
  <cp:lastModifiedBy>lenovo</cp:lastModifiedBy>
  <cp:revision>1</cp:revision>
  <dcterms:created xsi:type="dcterms:W3CDTF">2019-11-11T21:10:29Z</dcterms:created>
  <dcterms:modified xsi:type="dcterms:W3CDTF">2019-11-11T21:12:54Z</dcterms:modified>
</cp:coreProperties>
</file>