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44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2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1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06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2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58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21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68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3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8509-E966-46D8-BE21-128E4D40F20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E29C-0E98-4FA1-A928-BCAA2538B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0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8.2.1979, il Patriarca Marco </a:t>
            </a:r>
            <a:r>
              <a:rPr lang="it-IT" sz="2000" dirty="0" err="1" smtClean="0"/>
              <a:t>Cè</a:t>
            </a:r>
            <a:r>
              <a:rPr lang="it-IT" sz="2000" dirty="0" smtClean="0"/>
              <a:t> festeggia San Girolamo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3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474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5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" y="0"/>
            <a:ext cx="911139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3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" y="0"/>
            <a:ext cx="52379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5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50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9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77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5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786"/>
            <a:ext cx="9222039" cy="667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48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0"/>
            <a:ext cx="922358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8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"/>
            <a:ext cx="9247898" cy="666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58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Presentazione su schermo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8.2.1979, il Patriarca Marco Cè festeggia San Girolamo ad Altobello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8.2.1979, il Patriarca Marco Cè festeggia San Girolamo ad Altobello</dc:title>
  <dc:creator>lenovo</dc:creator>
  <cp:lastModifiedBy>lenovo</cp:lastModifiedBy>
  <cp:revision>1</cp:revision>
  <dcterms:created xsi:type="dcterms:W3CDTF">2019-11-13T08:12:03Z</dcterms:created>
  <dcterms:modified xsi:type="dcterms:W3CDTF">2019-11-13T08:21:42Z</dcterms:modified>
</cp:coreProperties>
</file>