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65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29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89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9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93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00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21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52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13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30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4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AD59-3404-4E92-A99E-F1A939661DA5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0D989-72CC-488F-8CC9-E02B48531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16016" y="2130425"/>
            <a:ext cx="4248472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9.10.1983, entrata del nuovo Parroco, P. Mario </a:t>
            </a:r>
            <a:r>
              <a:rPr lang="it-IT" sz="2000" dirty="0" err="1" smtClean="0"/>
              <a:t>Mereghetti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Assiste </a:t>
            </a:r>
            <a:r>
              <a:rPr lang="it-IT" sz="2000" dirty="0" err="1" smtClean="0"/>
              <a:t>Mons</a:t>
            </a:r>
            <a:r>
              <a:rPr lang="it-IT" sz="2000" dirty="0" smtClean="0"/>
              <a:t>. Visentini Giuseppe, delegato patriarcale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3777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01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" y="0"/>
            <a:ext cx="921258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993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3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Mons</a:t>
            </a:r>
            <a:r>
              <a:rPr lang="it-IT" sz="2000" dirty="0" smtClean="0"/>
              <a:t>. Visentini Giuseppe delegato patriarcale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" y="4192"/>
            <a:ext cx="9097187" cy="65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8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918691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5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" y="0"/>
            <a:ext cx="9202295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8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"/>
            <a:ext cx="4780480" cy="68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2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" y="24476"/>
            <a:ext cx="9296555" cy="68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4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" y="12982"/>
            <a:ext cx="4877749" cy="684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2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" y="0"/>
            <a:ext cx="499891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21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1"/>
            <a:ext cx="4781716" cy="683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73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51" y="8181"/>
            <a:ext cx="4185128" cy="684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2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" y="0"/>
            <a:ext cx="915724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17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" y="0"/>
            <a:ext cx="9128149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9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" y="0"/>
            <a:ext cx="920333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00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787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091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Office PowerPoint</Application>
  <PresentationFormat>Presentazione su schermo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9.10.1983, entrata del nuovo Parroco, P. Mario Mereghetti. Assiste Mons. Visentini Giuseppe, delegato patriarcale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Mons. Visentini Giuseppe delegato patriarcale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9.10.1983, entrata del nuovo Parroco, P. Mario Mereghetti. Assiste Mons. Visentini Giuseppe, delegato patriarcale</dc:title>
  <dc:creator>lenovo</dc:creator>
  <cp:lastModifiedBy>lenovo</cp:lastModifiedBy>
  <cp:revision>2</cp:revision>
  <dcterms:created xsi:type="dcterms:W3CDTF">2019-11-11T10:38:25Z</dcterms:created>
  <dcterms:modified xsi:type="dcterms:W3CDTF">2019-11-11T10:54:16Z</dcterms:modified>
</cp:coreProperties>
</file>