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50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36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0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30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7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25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25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86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30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05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02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BD4B8-4767-4A8A-B74F-5554D8FCC617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726B-3F16-4F21-86E9-79F7EED1C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32040" y="2130425"/>
            <a:ext cx="352616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9.6.1974, </a:t>
            </a:r>
            <a:r>
              <a:rPr lang="it-IT" sz="2000" dirty="0" err="1" smtClean="0"/>
              <a:t>Pariarca</a:t>
            </a:r>
            <a:r>
              <a:rPr lang="it-IT" sz="2000" dirty="0"/>
              <a:t> </a:t>
            </a:r>
            <a:r>
              <a:rPr lang="it-IT" sz="2000" dirty="0" smtClean="0"/>
              <a:t>Luciano d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79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3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11697"/>
            <a:ext cx="4708560" cy="68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470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Presentazione su schermo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9.6.1974, Pariarca Luciano d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9.6.1974, Pariarca Luciano d</dc:title>
  <dc:creator>lenovo</dc:creator>
  <cp:lastModifiedBy>lenovo</cp:lastModifiedBy>
  <cp:revision>1</cp:revision>
  <dcterms:created xsi:type="dcterms:W3CDTF">2019-11-15T15:59:19Z</dcterms:created>
  <dcterms:modified xsi:type="dcterms:W3CDTF">2019-11-15T16:02:38Z</dcterms:modified>
</cp:coreProperties>
</file>