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02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1FB66-4295-46A1-9B2B-39E9821D780A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537EEC-75EF-44ED-9137-AEA4F679B70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272775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537EEC-75EF-44ED-9137-AEA4F679B70E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75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3967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276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8180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602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38497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01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758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2560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61838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856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0371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532D6-D3AC-40EF-A80E-75CC539A26A6}" type="datetimeFigureOut">
              <a:rPr lang="it-IT" smtClean="0"/>
              <a:t>09/05/2019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8DF4BB-AE5F-4F99-9ED1-4193BA3427D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0717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381328"/>
            <a:ext cx="8229600" cy="476672"/>
          </a:xfrm>
        </p:spPr>
        <p:txBody>
          <a:bodyPr>
            <a:normAutofit fontScale="90000"/>
          </a:bodyPr>
          <a:lstStyle/>
          <a:p>
            <a:r>
              <a:rPr lang="it-IT" sz="1400" dirty="0" smtClean="0"/>
              <a:t>Lettera dell’Arcivescovo Capovilla a p. Mario </a:t>
            </a:r>
            <a:r>
              <a:rPr lang="it-IT" sz="1400" smtClean="0"/>
              <a:t>Mereghetti</a:t>
            </a:r>
            <a:r>
              <a:rPr lang="it-IT" sz="1400" dirty="0" smtClean="0"/>
              <a:t/>
            </a:r>
            <a:br>
              <a:rPr lang="it-IT" sz="1400" dirty="0" smtClean="0"/>
            </a:br>
            <a:r>
              <a:rPr lang="it-IT" sz="1400" dirty="0" err="1" smtClean="0"/>
              <a:t>hetti</a:t>
            </a:r>
            <a:endParaRPr lang="it-IT" sz="1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4283969" cy="5921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970" y="0"/>
            <a:ext cx="4077030" cy="5877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6016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3" y="0"/>
            <a:ext cx="4446387" cy="6259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488"/>
            <a:ext cx="4427984" cy="62512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451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" y="0"/>
            <a:ext cx="4282426" cy="614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540" y="19748"/>
            <a:ext cx="4310850" cy="6197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495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9" y="0"/>
            <a:ext cx="4512854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014"/>
            <a:ext cx="4427984" cy="6420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15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2" y="953"/>
            <a:ext cx="4440268" cy="6452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82" y="0"/>
            <a:ext cx="4513072" cy="6525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535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98" y="0"/>
            <a:ext cx="4402742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7" y="29465"/>
            <a:ext cx="4587264" cy="6405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592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3472"/>
            <a:ext cx="4494881" cy="642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585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0471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1" y="0"/>
            <a:ext cx="4478751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662" y="0"/>
            <a:ext cx="4427288" cy="6453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7616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" y="32462"/>
            <a:ext cx="4547873" cy="6564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06520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Presentazione su schermo (4:3)</PresentationFormat>
  <Paragraphs>2</Paragraphs>
  <Slides>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0" baseType="lpstr">
      <vt:lpstr>Tema di Office</vt:lpstr>
      <vt:lpstr>Lettera dell’Arcivescovo Capovilla a p. Mario Mereghetti hetti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Lettera dell’ArciVescovo Capovilla a p. Mario Mereg hetti</dc:title>
  <dc:creator>lenovo</dc:creator>
  <cp:lastModifiedBy>lenovo</cp:lastModifiedBy>
  <cp:revision>2</cp:revision>
  <dcterms:created xsi:type="dcterms:W3CDTF">2019-05-09T13:40:11Z</dcterms:created>
  <dcterms:modified xsi:type="dcterms:W3CDTF">2019-05-09T13:42:01Z</dcterms:modified>
</cp:coreProperties>
</file>