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58" r:id="rId6"/>
    <p:sldId id="257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A397-53CC-4247-8F07-09C8655BE5E4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A9E8-CC97-4621-A627-9B6E89856D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2947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A397-53CC-4247-8F07-09C8655BE5E4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A9E8-CC97-4621-A627-9B6E89856D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149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A397-53CC-4247-8F07-09C8655BE5E4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A9E8-CC97-4621-A627-9B6E89856D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256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A397-53CC-4247-8F07-09C8655BE5E4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A9E8-CC97-4621-A627-9B6E89856D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674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A397-53CC-4247-8F07-09C8655BE5E4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A9E8-CC97-4621-A627-9B6E89856D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090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A397-53CC-4247-8F07-09C8655BE5E4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A9E8-CC97-4621-A627-9B6E89856D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6461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A397-53CC-4247-8F07-09C8655BE5E4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A9E8-CC97-4621-A627-9B6E89856D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43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A397-53CC-4247-8F07-09C8655BE5E4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A9E8-CC97-4621-A627-9B6E89856D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867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A397-53CC-4247-8F07-09C8655BE5E4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A9E8-CC97-4621-A627-9B6E89856D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79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A397-53CC-4247-8F07-09C8655BE5E4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A9E8-CC97-4621-A627-9B6E89856D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39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A397-53CC-4247-8F07-09C8655BE5E4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A9E8-CC97-4621-A627-9B6E89856D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6779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3A397-53CC-4247-8F07-09C8655BE5E4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9A9E8-CC97-4621-A627-9B6E89856D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979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83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407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" y="7708"/>
            <a:ext cx="9178433" cy="658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274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I lavori iniziati a fine febbraio 1978 saranno inaugurati in </a:t>
            </a:r>
            <a:r>
              <a:rPr lang="it-IT" sz="2000" dirty="0" err="1" smtClean="0"/>
              <a:t>aprie</a:t>
            </a:r>
            <a:r>
              <a:rPr lang="it-IT" sz="2000" dirty="0" smtClean="0"/>
              <a:t>, alla presenza di Albino Lucini.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724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387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59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076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341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341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</Words>
  <Application>Microsoft Office PowerPoint</Application>
  <PresentationFormat>Presentazione su schermo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Presentazione standard di PowerPoint</vt:lpstr>
      <vt:lpstr>Presentazione standard di PowerPoint</vt:lpstr>
      <vt:lpstr>I lavori iniziati a fine febbraio 1978 saranno inaugurati in aprie, alla presenza di Albino Lucini.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2019-11-13T15:35:14Z</dcterms:created>
  <dcterms:modified xsi:type="dcterms:W3CDTF">2019-11-13T15:39:34Z</dcterms:modified>
</cp:coreProperties>
</file>