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12B-8630-4EF4-9C62-91C21FF94B2F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0BD2-C993-45F3-85E4-6F6DB9F84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59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12B-8630-4EF4-9C62-91C21FF94B2F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0BD2-C993-45F3-85E4-6F6DB9F84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38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12B-8630-4EF4-9C62-91C21FF94B2F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0BD2-C993-45F3-85E4-6F6DB9F84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8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12B-8630-4EF4-9C62-91C21FF94B2F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0BD2-C993-45F3-85E4-6F6DB9F84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40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12B-8630-4EF4-9C62-91C21FF94B2F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0BD2-C993-45F3-85E4-6F6DB9F84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2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12B-8630-4EF4-9C62-91C21FF94B2F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0BD2-C993-45F3-85E4-6F6DB9F84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40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12B-8630-4EF4-9C62-91C21FF94B2F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0BD2-C993-45F3-85E4-6F6DB9F84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08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12B-8630-4EF4-9C62-91C21FF94B2F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0BD2-C993-45F3-85E4-6F6DB9F84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77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12B-8630-4EF4-9C62-91C21FF94B2F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0BD2-C993-45F3-85E4-6F6DB9F84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27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12B-8630-4EF4-9C62-91C21FF94B2F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0BD2-C993-45F3-85E4-6F6DB9F84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72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712B-8630-4EF4-9C62-91C21FF94B2F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90BD2-C993-45F3-85E4-6F6DB9F84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76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712B-8630-4EF4-9C62-91C21FF94B2F}" type="datetimeFigureOut">
              <a:rPr lang="it-IT" smtClean="0"/>
              <a:t>09/11/2019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90BD2-C993-45F3-85E4-6F6DB9F849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3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" y="0"/>
            <a:ext cx="919092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69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989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57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29"/>
            <a:ext cx="8220925" cy="68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58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" y="9466"/>
            <a:ext cx="6514459" cy="68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84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" y="0"/>
            <a:ext cx="6282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83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142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84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" y="0"/>
            <a:ext cx="7705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33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52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676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0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715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96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0"/>
            <a:ext cx="7028871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53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200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71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" y="0"/>
            <a:ext cx="7123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074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" y="0"/>
            <a:ext cx="64517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991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9"/>
            <a:ext cx="6156827" cy="685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096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5"/>
            <a:ext cx="6525622" cy="684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872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" y="17444"/>
            <a:ext cx="9076841" cy="621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475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049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695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0"/>
            <a:ext cx="6928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87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" y="13455"/>
            <a:ext cx="7788619" cy="684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262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6784446" cy="683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89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" y="0"/>
            <a:ext cx="6728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87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717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622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0"/>
            <a:ext cx="6728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127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"/>
            <a:ext cx="7529438" cy="685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21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" y="7708"/>
            <a:ext cx="7537867" cy="68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44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" y="0"/>
            <a:ext cx="60251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6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20272" y="274638"/>
            <a:ext cx="2123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Giornata dell’Ammalato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" y="30223"/>
            <a:ext cx="6921629" cy="682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95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" y="0"/>
            <a:ext cx="62923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55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4783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5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" y="0"/>
            <a:ext cx="6405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214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Presentazione su schermo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Giornata dell’Ammalato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2019-11-09T10:01:45Z</dcterms:created>
  <dcterms:modified xsi:type="dcterms:W3CDTF">2019-11-09T10:27:25Z</dcterms:modified>
</cp:coreProperties>
</file>