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252" y="-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DAA7-24F1-4171-8B80-D5A9486DDEFF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CD98-18FE-438F-9886-7481361907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1462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DAA7-24F1-4171-8B80-D5A9486DDEFF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CD98-18FE-438F-9886-7481361907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31813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DAA7-24F1-4171-8B80-D5A9486DDEFF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CD98-18FE-438F-9886-7481361907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1484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DAA7-24F1-4171-8B80-D5A9486DDEFF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CD98-18FE-438F-9886-7481361907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2079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DAA7-24F1-4171-8B80-D5A9486DDEFF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CD98-18FE-438F-9886-7481361907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2965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DAA7-24F1-4171-8B80-D5A9486DDEFF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CD98-18FE-438F-9886-7481361907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96208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DAA7-24F1-4171-8B80-D5A9486DDEFF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CD98-18FE-438F-9886-7481361907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56039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DAA7-24F1-4171-8B80-D5A9486DDEFF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CD98-18FE-438F-9886-7481361907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9786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DAA7-24F1-4171-8B80-D5A9486DDEFF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CD98-18FE-438F-9886-7481361907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9269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DAA7-24F1-4171-8B80-D5A9486DDEFF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CD98-18FE-438F-9886-7481361907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0224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0DAA7-24F1-4171-8B80-D5A9486DDEFF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ACD98-18FE-438F-9886-7481361907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35499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E0DAA7-24F1-4171-8B80-D5A9486DDEFF}" type="datetimeFigureOut">
              <a:rPr lang="it-IT" smtClean="0"/>
              <a:t>12/11/2019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1ACD98-18FE-438F-9886-74813619073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797791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6309320"/>
            <a:ext cx="7772400" cy="548680"/>
          </a:xfrm>
        </p:spPr>
        <p:txBody>
          <a:bodyPr>
            <a:noAutofit/>
          </a:bodyPr>
          <a:lstStyle/>
          <a:p>
            <a:r>
              <a:rPr lang="it-IT" sz="2000" dirty="0" smtClean="0"/>
              <a:t>Lastra tombale di </a:t>
            </a:r>
            <a:r>
              <a:rPr lang="it-IT" sz="2000" dirty="0" err="1" smtClean="0"/>
              <a:t>Mons</a:t>
            </a:r>
            <a:r>
              <a:rPr lang="it-IT" sz="2000" dirty="0" smtClean="0"/>
              <a:t>. </a:t>
            </a:r>
            <a:r>
              <a:rPr lang="it-IT" sz="2000" dirty="0" err="1" smtClean="0"/>
              <a:t>Vidal</a:t>
            </a:r>
            <a:r>
              <a:rPr lang="it-IT" sz="2000" dirty="0" smtClean="0"/>
              <a:t> alla Madonna Pellegrina</a:t>
            </a:r>
            <a:endParaRPr lang="it-IT" sz="2000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  <p:pic>
        <p:nvPicPr>
          <p:cNvPr id="4" name="Immagine 3" descr="C:\Users\lenovo\AppData\Local\Microsoft\Windows\INetCache\Content.Word\20190424_115951(1)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008" y="0"/>
            <a:ext cx="9109991" cy="56612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126419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9</Words>
  <Application>Microsoft Office PowerPoint</Application>
  <PresentationFormat>Presentazione su schermo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Lastra tombale di Mons. Vidal alla Madonna Pellegrina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Lastra tombale di Mons. Vidal alla Madonna Pellegrina</dc:title>
  <dc:creator>lenovo</dc:creator>
  <cp:lastModifiedBy>lenovo</cp:lastModifiedBy>
  <cp:revision>1</cp:revision>
  <dcterms:created xsi:type="dcterms:W3CDTF">2019-11-12T09:45:02Z</dcterms:created>
  <dcterms:modified xsi:type="dcterms:W3CDTF">2019-11-12T09:47:04Z</dcterms:modified>
</cp:coreProperties>
</file>