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9" r:id="rId6"/>
    <p:sldId id="280" r:id="rId7"/>
    <p:sldId id="284" r:id="rId8"/>
    <p:sldId id="285" r:id="rId9"/>
    <p:sldId id="287" r:id="rId10"/>
    <p:sldId id="288" r:id="rId11"/>
    <p:sldId id="286" r:id="rId12"/>
    <p:sldId id="281" r:id="rId13"/>
    <p:sldId id="289" r:id="rId14"/>
    <p:sldId id="290" r:id="rId15"/>
    <p:sldId id="291" r:id="rId16"/>
    <p:sldId id="29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9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531C9-AC4C-4612-9CCB-583BBFE3DA4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500A3-3A91-484B-B554-FABC46C74F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63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62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16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00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7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0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98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5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13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05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77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E5992-E916-46A1-882D-2C107D302E7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A98B1-7B31-4E4A-BA7A-37AEBE67BF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58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514330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84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1"/>
            <a:ext cx="5142891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305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4192"/>
            <a:ext cx="5106888" cy="68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95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" y="14063"/>
            <a:ext cx="5148875" cy="686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6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7" y="0"/>
            <a:ext cx="52720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177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1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608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2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73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76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73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206"/>
            <a:ext cx="5253895" cy="700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0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4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1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64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2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2" y="4192"/>
            <a:ext cx="5140356" cy="68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17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26775"/>
            <a:ext cx="5123418" cy="683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98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Presentazione su schermo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2020-02-09T15:28:00Z</dcterms:created>
  <dcterms:modified xsi:type="dcterms:W3CDTF">2020-02-09T16:00:36Z</dcterms:modified>
</cp:coreProperties>
</file>