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A48F-39B6-4125-AF32-E9E4103A6FCF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7A16-E771-43FA-990E-B12AE27950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115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A48F-39B6-4125-AF32-E9E4103A6FCF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7A16-E771-43FA-990E-B12AE27950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812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A48F-39B6-4125-AF32-E9E4103A6FCF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7A16-E771-43FA-990E-B12AE27950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116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A48F-39B6-4125-AF32-E9E4103A6FCF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7A16-E771-43FA-990E-B12AE27950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889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A48F-39B6-4125-AF32-E9E4103A6FCF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7A16-E771-43FA-990E-B12AE27950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1830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A48F-39B6-4125-AF32-E9E4103A6FCF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7A16-E771-43FA-990E-B12AE27950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442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A48F-39B6-4125-AF32-E9E4103A6FCF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7A16-E771-43FA-990E-B12AE27950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8551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A48F-39B6-4125-AF32-E9E4103A6FCF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7A16-E771-43FA-990E-B12AE27950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5948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A48F-39B6-4125-AF32-E9E4103A6FCF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7A16-E771-43FA-990E-B12AE27950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4227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A48F-39B6-4125-AF32-E9E4103A6FCF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7A16-E771-43FA-990E-B12AE27950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8531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A48F-39B6-4125-AF32-E9E4103A6FCF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7A16-E771-43FA-990E-B12AE27950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792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7A48F-39B6-4125-AF32-E9E4103A6FCF}" type="datetimeFigureOut">
              <a:rPr lang="it-IT" smtClean="0"/>
              <a:t>16/03/2016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07A16-E771-43FA-990E-B12AE27950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356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917320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3074748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Presentazione su schermo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2016-03-16T13:48:30Z</dcterms:created>
  <dcterms:modified xsi:type="dcterms:W3CDTF">2016-03-16T13:49:15Z</dcterms:modified>
</cp:coreProperties>
</file>