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3" r:id="rId7"/>
    <p:sldId id="283" r:id="rId8"/>
    <p:sldId id="264" r:id="rId9"/>
    <p:sldId id="261" r:id="rId10"/>
    <p:sldId id="265" r:id="rId11"/>
    <p:sldId id="274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892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1A408-6BF9-46C7-A68C-040DD093696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670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5E2EA-3051-4A71-BC55-54A191BA209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85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776CA-75C6-4DD6-9F37-1760297A6BE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39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5992-E916-46A1-882D-2C107D302E7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A98B1-7B31-4E4A-BA7A-37AEBE67BFC9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657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5992-E916-46A1-882D-2C107D302E7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A98B1-7B31-4E4A-BA7A-37AEBE67BFC9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36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5992-E916-46A1-882D-2C107D302E7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A98B1-7B31-4E4A-BA7A-37AEBE67BFC9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583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5992-E916-46A1-882D-2C107D302E7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A98B1-7B31-4E4A-BA7A-37AEBE67BFC9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03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5992-E916-46A1-882D-2C107D302E7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A98B1-7B31-4E4A-BA7A-37AEBE67BFC9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876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5992-E916-46A1-882D-2C107D302E7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A98B1-7B31-4E4A-BA7A-37AEBE67BFC9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75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5992-E916-46A1-882D-2C107D302E7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A98B1-7B31-4E4A-BA7A-37AEBE67BFC9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18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5992-E916-46A1-882D-2C107D302E7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A98B1-7B31-4E4A-BA7A-37AEBE67BFC9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78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D7B0B-3152-4625-A969-4C638ED82B6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00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5992-E916-46A1-882D-2C107D302E7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A98B1-7B31-4E4A-BA7A-37AEBE67BFC9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43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5992-E916-46A1-882D-2C107D302E7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A98B1-7B31-4E4A-BA7A-37AEBE67BFC9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929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5992-E916-46A1-882D-2C107D302E7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A98B1-7B31-4E4A-BA7A-37AEBE67BFC9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62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94680-E020-4231-A602-658E2E27B7A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43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766A8-15A7-4CB4-A68A-C77500EE8D9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5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B856D-48CD-4873-B17E-411335CF405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5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445C4-7F81-4ABD-9D2A-30265D48EDC5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24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DC255-5A7D-4504-9176-B9981E7A1C5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75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A3534-6686-488E-B3A0-E9230CF44F6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47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5085A-D96E-4ED2-96AF-041549980DF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620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0A61B4-035A-488F-9CAD-A339AF8E6D45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43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E5992-E916-46A1-882D-2C107D302E7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A98B1-7B31-4E4A-BA7A-37AEBE67BFC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3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580112" y="609600"/>
            <a:ext cx="2878088" cy="1143000"/>
          </a:xfrm>
        </p:spPr>
        <p:txBody>
          <a:bodyPr/>
          <a:lstStyle/>
          <a:p>
            <a:pPr eaLnBrk="1" hangingPunct="1"/>
            <a:r>
              <a:rPr lang="it-IT" altLang="it-IT" sz="2000" dirty="0" smtClean="0"/>
              <a:t>Gesù </a:t>
            </a:r>
            <a:br>
              <a:rPr lang="it-IT" altLang="it-IT" sz="2000" dirty="0" smtClean="0"/>
            </a:br>
            <a:r>
              <a:rPr lang="it-IT" altLang="it-IT" sz="2000" dirty="0" smtClean="0"/>
              <a:t>è condannato a morte</a:t>
            </a:r>
            <a:endParaRPr lang="it-IT" altLang="it-IT" sz="2000" dirty="0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38916" name="Picture 4" descr="C:\Documents and Settings\padre\Desktop\MESTRE FOTO\1 (2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12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18"/>
            <a:ext cx="5209930" cy="694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26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220072" y="609600"/>
            <a:ext cx="3238128" cy="1143000"/>
          </a:xfrm>
        </p:spPr>
        <p:txBody>
          <a:bodyPr/>
          <a:lstStyle/>
          <a:p>
            <a:pPr eaLnBrk="1" hangingPunct="1"/>
            <a:r>
              <a:rPr lang="it-IT" altLang="it-IT" sz="2000" dirty="0" smtClean="0"/>
              <a:t>Gesù</a:t>
            </a:r>
            <a:br>
              <a:rPr lang="it-IT" altLang="it-IT" sz="2000" dirty="0" smtClean="0"/>
            </a:br>
            <a:r>
              <a:rPr lang="it-IT" altLang="it-IT" sz="2000" dirty="0" smtClean="0"/>
              <a:t>è spogliato delle sue vesti</a:t>
            </a:r>
            <a:endParaRPr lang="it-IT" altLang="it-IT" sz="2000" dirty="0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48132" name="Picture 4" descr="C:\Documents and Settings\padre\Desktop\MESTRE FOTO\1 (1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40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436096" y="609600"/>
            <a:ext cx="3022104" cy="1143000"/>
          </a:xfrm>
        </p:spPr>
        <p:txBody>
          <a:bodyPr/>
          <a:lstStyle/>
          <a:p>
            <a:pPr eaLnBrk="1" hangingPunct="1"/>
            <a:r>
              <a:rPr lang="it-IT" altLang="it-IT" sz="2000" dirty="0" smtClean="0"/>
              <a:t>Gesù</a:t>
            </a:r>
            <a:br>
              <a:rPr lang="it-IT" altLang="it-IT" sz="2000" dirty="0" smtClean="0"/>
            </a:br>
            <a:r>
              <a:rPr lang="it-IT" altLang="it-IT" sz="2000" dirty="0" smtClean="0"/>
              <a:t>è inchiodato sulla croce</a:t>
            </a:r>
            <a:endParaRPr lang="it-IT" altLang="it-IT" sz="2000" dirty="0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49156" name="Picture 4" descr="C:\Documents and Settings\padre\Desktop\MESTRE FOTO\1 (1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49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104" y="609600"/>
            <a:ext cx="2950096" cy="1143000"/>
          </a:xfrm>
        </p:spPr>
        <p:txBody>
          <a:bodyPr/>
          <a:lstStyle/>
          <a:p>
            <a:pPr eaLnBrk="1" hangingPunct="1"/>
            <a:r>
              <a:rPr lang="it-IT" altLang="it-IT" sz="2000" dirty="0" smtClean="0"/>
              <a:t>Gesù</a:t>
            </a:r>
            <a:br>
              <a:rPr lang="it-IT" altLang="it-IT" sz="2000" dirty="0" smtClean="0"/>
            </a:br>
            <a:r>
              <a:rPr lang="it-IT" altLang="it-IT" sz="2000" dirty="0" smtClean="0"/>
              <a:t>muore sulla croce</a:t>
            </a:r>
            <a:endParaRPr lang="it-IT" altLang="it-IT" sz="2000" dirty="0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50180" name="Picture 4" descr="C:\Documents and Settings\padre\Desktop\MESTRE FOTO\1 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1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436096" y="609600"/>
            <a:ext cx="3022104" cy="1143000"/>
          </a:xfrm>
        </p:spPr>
        <p:txBody>
          <a:bodyPr/>
          <a:lstStyle/>
          <a:p>
            <a:pPr eaLnBrk="1" hangingPunct="1"/>
            <a:r>
              <a:rPr lang="it-IT" altLang="it-IT" sz="2000" dirty="0" smtClean="0"/>
              <a:t>Gesù </a:t>
            </a:r>
            <a:br>
              <a:rPr lang="it-IT" altLang="it-IT" sz="2000" dirty="0" smtClean="0"/>
            </a:br>
            <a:r>
              <a:rPr lang="it-IT" altLang="it-IT" sz="2000" dirty="0" smtClean="0"/>
              <a:t>è deposto nel </a:t>
            </a:r>
            <a:r>
              <a:rPr lang="it-IT" altLang="it-IT" sz="2000" dirty="0" err="1" smtClean="0"/>
              <a:t>secpolcro</a:t>
            </a:r>
            <a:endParaRPr lang="it-IT" altLang="it-IT" sz="2000" dirty="0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51204" name="Picture 4" descr="C:\Documents and Settings\padre\Desktop\MESTRE FOTO\1 (1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42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104" y="609600"/>
            <a:ext cx="2950096" cy="1143000"/>
          </a:xfrm>
        </p:spPr>
        <p:txBody>
          <a:bodyPr/>
          <a:lstStyle/>
          <a:p>
            <a:pPr eaLnBrk="1" hangingPunct="1"/>
            <a:r>
              <a:rPr lang="it-IT" altLang="it-IT" sz="2000" dirty="0" smtClean="0"/>
              <a:t>Gesù</a:t>
            </a:r>
            <a:br>
              <a:rPr lang="it-IT" altLang="it-IT" sz="2000" dirty="0" smtClean="0"/>
            </a:br>
            <a:r>
              <a:rPr lang="it-IT" altLang="it-IT" sz="2000" dirty="0" smtClean="0"/>
              <a:t>riceve la Croce sulle spalle</a:t>
            </a:r>
            <a:endParaRPr lang="it-IT" altLang="it-IT" sz="2000" dirty="0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39940" name="Picture 4" descr="C:\Documents and Settings\padre\Desktop\MESTRE FOTO\1 (2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81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104" y="609600"/>
            <a:ext cx="2950096" cy="1143000"/>
          </a:xfrm>
        </p:spPr>
        <p:txBody>
          <a:bodyPr/>
          <a:lstStyle/>
          <a:p>
            <a:pPr eaLnBrk="1" hangingPunct="1"/>
            <a:r>
              <a:rPr lang="it-IT" altLang="it-IT" sz="2000" dirty="0" smtClean="0"/>
              <a:t>Gesù</a:t>
            </a:r>
            <a:br>
              <a:rPr lang="it-IT" altLang="it-IT" sz="2000" dirty="0" smtClean="0"/>
            </a:br>
            <a:r>
              <a:rPr lang="it-IT" altLang="it-IT" sz="2000" dirty="0" smtClean="0"/>
              <a:t>cade per la pria volta</a:t>
            </a:r>
            <a:endParaRPr lang="it-IT" altLang="it-IT" sz="2000" dirty="0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40964" name="Picture 4" descr="C:\Documents and Settings\padre\Desktop\MESTRE FOTO\1 (1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3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436096" y="609600"/>
            <a:ext cx="3022104" cy="1143000"/>
          </a:xfrm>
        </p:spPr>
        <p:txBody>
          <a:bodyPr/>
          <a:lstStyle/>
          <a:p>
            <a:pPr eaLnBrk="1" hangingPunct="1"/>
            <a:r>
              <a:rPr lang="it-IT" altLang="it-IT" sz="2000" dirty="0" smtClean="0"/>
              <a:t>Gesù</a:t>
            </a:r>
            <a:br>
              <a:rPr lang="it-IT" altLang="it-IT" sz="2000" dirty="0" smtClean="0"/>
            </a:br>
            <a:r>
              <a:rPr lang="it-IT" altLang="it-IT" sz="2000" dirty="0" smtClean="0"/>
              <a:t>incontra sua Madre</a:t>
            </a:r>
            <a:endParaRPr lang="it-IT" altLang="it-IT" sz="2000" dirty="0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41988" name="Picture 4" descr="C:\Documents and Settings\padre\Desktop\MESTRE FOTO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76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436096" y="609600"/>
            <a:ext cx="3022104" cy="1143000"/>
          </a:xfrm>
        </p:spPr>
        <p:txBody>
          <a:bodyPr/>
          <a:lstStyle/>
          <a:p>
            <a:pPr eaLnBrk="1" hangingPunct="1"/>
            <a:r>
              <a:rPr lang="it-IT" altLang="it-IT" sz="2000" dirty="0" smtClean="0"/>
              <a:t>Gesù</a:t>
            </a:r>
            <a:br>
              <a:rPr lang="it-IT" altLang="it-IT" sz="2000" dirty="0" smtClean="0"/>
            </a:br>
            <a:r>
              <a:rPr lang="it-IT" altLang="it-IT" sz="2000" dirty="0" smtClean="0"/>
              <a:t>è </a:t>
            </a:r>
            <a:r>
              <a:rPr lang="it-IT" altLang="it-IT" sz="2000" dirty="0" err="1" smtClean="0"/>
              <a:t>aiutto</a:t>
            </a:r>
            <a:r>
              <a:rPr lang="it-IT" altLang="it-IT" sz="2000" dirty="0" smtClean="0"/>
              <a:t> dal Cireneo</a:t>
            </a:r>
            <a:endParaRPr lang="it-IT" altLang="it-IT" sz="2000" dirty="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45060" name="Picture 4" descr="C:\Documents and Settings\padre\Desktop\MESTRE FOTO\1 (2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61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Veronica</a:t>
            </a:r>
            <a:br>
              <a:rPr lang="it-IT" sz="2000" dirty="0" smtClean="0"/>
            </a:br>
            <a:r>
              <a:rPr lang="it-IT" sz="2000" dirty="0" smtClean="0"/>
              <a:t>asciuga il volto a Gesù</a:t>
            </a:r>
            <a:endParaRPr lang="it-IT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7205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61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64088" y="609600"/>
            <a:ext cx="3094112" cy="1143000"/>
          </a:xfrm>
        </p:spPr>
        <p:txBody>
          <a:bodyPr/>
          <a:lstStyle/>
          <a:p>
            <a:pPr eaLnBrk="1" hangingPunct="1"/>
            <a:r>
              <a:rPr lang="it-IT" altLang="it-IT" sz="2000" dirty="0" smtClean="0"/>
              <a:t>Gesù</a:t>
            </a:r>
            <a:br>
              <a:rPr lang="it-IT" altLang="it-IT" sz="2000" dirty="0" smtClean="0"/>
            </a:br>
            <a:r>
              <a:rPr lang="it-IT" altLang="it-IT" sz="2000" dirty="0" smtClean="0"/>
              <a:t>cade per la seconda volta</a:t>
            </a:r>
            <a:endParaRPr lang="it-IT" altLang="it-IT" sz="2000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46084" name="Picture 4" descr="C:\Documents and Settings\padre\Desktop\MESTRE FOTO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31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104" y="609600"/>
            <a:ext cx="2950096" cy="1143000"/>
          </a:xfrm>
        </p:spPr>
        <p:txBody>
          <a:bodyPr/>
          <a:lstStyle/>
          <a:p>
            <a:pPr eaLnBrk="1" hangingPunct="1"/>
            <a:r>
              <a:rPr lang="it-IT" altLang="it-IT" sz="2000" dirty="0" smtClean="0"/>
              <a:t>Gesù</a:t>
            </a:r>
            <a:br>
              <a:rPr lang="it-IT" altLang="it-IT" sz="2000" dirty="0" smtClean="0"/>
            </a:br>
            <a:r>
              <a:rPr lang="it-IT" altLang="it-IT" sz="2000" dirty="0" smtClean="0"/>
              <a:t>incontra le pie donne</a:t>
            </a:r>
            <a:endParaRPr lang="it-IT" altLang="it-IT" sz="2000" dirty="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dirty="0" smtClean="0"/>
          </a:p>
        </p:txBody>
      </p:sp>
      <p:pic>
        <p:nvPicPr>
          <p:cNvPr id="43012" name="Picture 4" descr="C:\Documents and Settings\padre\Desktop\MESTRE FOTO\1 (1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7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104" y="609600"/>
            <a:ext cx="2950096" cy="1143000"/>
          </a:xfrm>
        </p:spPr>
        <p:txBody>
          <a:bodyPr/>
          <a:lstStyle/>
          <a:p>
            <a:pPr eaLnBrk="1" hangingPunct="1"/>
            <a:r>
              <a:rPr lang="it-IT" altLang="it-IT" sz="2000" dirty="0" smtClean="0"/>
              <a:t>Gesù</a:t>
            </a:r>
            <a:br>
              <a:rPr lang="it-IT" altLang="it-IT" sz="2000" dirty="0" smtClean="0"/>
            </a:br>
            <a:r>
              <a:rPr lang="it-IT" altLang="it-IT" sz="2000" dirty="0" smtClean="0"/>
              <a:t>cade per la terza volta</a:t>
            </a:r>
            <a:endParaRPr lang="it-IT" altLang="it-IT" sz="2000" dirty="0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47108" name="Picture 4" descr="C:\Documents and Settings\padre\Desktop\MESTRE FOTO\1 (2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79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14</Words>
  <Application>Microsoft Office PowerPoint</Application>
  <PresentationFormat>Presentazione su schermo (4:3)</PresentationFormat>
  <Paragraphs>13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14</vt:i4>
      </vt:variant>
    </vt:vector>
  </HeadingPairs>
  <TitlesOfParts>
    <vt:vector size="16" baseType="lpstr">
      <vt:lpstr>Struttura predefinita</vt:lpstr>
      <vt:lpstr>Tema di Office</vt:lpstr>
      <vt:lpstr>Gesù  è condannato a morte</vt:lpstr>
      <vt:lpstr>Gesù riceve la Croce sulle spalle</vt:lpstr>
      <vt:lpstr>Gesù cade per la pria volta</vt:lpstr>
      <vt:lpstr>Gesù incontra sua Madre</vt:lpstr>
      <vt:lpstr>Gesù è aiutto dal Cireneo</vt:lpstr>
      <vt:lpstr>La Veronica asciuga il volto a Gesù</vt:lpstr>
      <vt:lpstr>Gesù cade per la seconda volta</vt:lpstr>
      <vt:lpstr>Gesù incontra le pie donne</vt:lpstr>
      <vt:lpstr>Gesù cade per la terza volta</vt:lpstr>
      <vt:lpstr>Presentazione standard di PowerPoint</vt:lpstr>
      <vt:lpstr>Gesù è spogliato delle sue vesti</vt:lpstr>
      <vt:lpstr>Gesù è inchiodato sulla croce</vt:lpstr>
      <vt:lpstr>Gesù muore sulla croce</vt:lpstr>
      <vt:lpstr>Gesù  è deposto nel secpolcro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5</cp:revision>
  <dcterms:created xsi:type="dcterms:W3CDTF">2020-02-09T15:21:38Z</dcterms:created>
  <dcterms:modified xsi:type="dcterms:W3CDTF">2020-03-03T15:53:05Z</dcterms:modified>
</cp:coreProperties>
</file>