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6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57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03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93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2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17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91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64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8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88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3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B7530-DBE7-47FC-A5EF-330A20840851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48980-1BC6-43A3-8414-907685D79C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61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949280"/>
            <a:ext cx="77724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Novi, </a:t>
            </a:r>
            <a:r>
              <a:rPr lang="it-IT" sz="1400" dirty="0" err="1" smtClean="0"/>
              <a:t>Coll</a:t>
            </a:r>
            <a:r>
              <a:rPr lang="it-IT" sz="1400" dirty="0" smtClean="0"/>
              <a:t>. San Giorgio, lato interno,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138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47561" cy="6021288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91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smtClean="0"/>
              <a:t>Novi, </a:t>
            </a:r>
            <a:r>
              <a:rPr lang="it-IT" sz="1400" dirty="0" err="1" smtClean="0"/>
              <a:t>Coll</a:t>
            </a:r>
            <a:r>
              <a:rPr lang="it-IT" sz="1400" dirty="0" smtClean="0"/>
              <a:t>. S. Giorgio, stemma dei Somaschi sopra altare della Madonna di </a:t>
            </a:r>
            <a:r>
              <a:rPr lang="it-IT" sz="1400" dirty="0" err="1" smtClean="0"/>
              <a:t>Loeto</a:t>
            </a:r>
            <a:r>
              <a:rPr lang="it-IT" sz="1400" dirty="0" smtClean="0"/>
              <a:t>,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138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61017" cy="6237312"/>
          </a:xfrm>
        </p:spPr>
      </p:pic>
    </p:spTree>
    <p:extLst>
      <p:ext uri="{BB962C8B-B14F-4D97-AF65-F5344CB8AC3E}">
        <p14:creationId xmlns:p14="http://schemas.microsoft.com/office/powerpoint/2010/main" val="1141670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Novi, Coll. San Giorgio, lato interno, Riv. Fasc. 138</vt:lpstr>
      <vt:lpstr>Novi, Coll. S. Giorgio, stemma dei Somaschi sopra altare della Madonna di Loeto, Riv. Fasc. 138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Novi, Coll. San Giorgio, lato interno, Riv. Fasc. 138</dc:title>
  <dc:creator>lenovo</dc:creator>
  <cp:lastModifiedBy>lenovo</cp:lastModifiedBy>
  <cp:revision>1</cp:revision>
  <dcterms:created xsi:type="dcterms:W3CDTF">2016-06-16T09:00:02Z</dcterms:created>
  <dcterms:modified xsi:type="dcterms:W3CDTF">2016-06-16T09:04:32Z</dcterms:modified>
</cp:coreProperties>
</file>