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5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19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43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91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67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65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20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4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86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06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05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29F2-6A97-4C05-9349-6CA6B877C36B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189E-4F55-467D-B35A-F2F85DDF76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08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 lesene cominciano solo ad altezza del tetto: sgorbio </a:t>
            </a:r>
            <a:r>
              <a:rPr lang="it-IT" sz="2000" dirty="0" err="1" smtClean="0"/>
              <a:t>archtettonico</a:t>
            </a:r>
            <a:r>
              <a:rPr lang="it-IT" sz="2000" dirty="0" smtClean="0"/>
              <a:t>!</a:t>
            </a:r>
            <a:endParaRPr lang="it-IT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" y="32449"/>
            <a:ext cx="8466288" cy="63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4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3486"/>
            <a:ext cx="9139352" cy="685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0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70000" lnSpcReduction="20000"/>
          </a:bodyPr>
          <a:lstStyle/>
          <a:p>
            <a:r>
              <a:rPr lang="it-IT" sz="2000" dirty="0" smtClean="0"/>
              <a:t>Questo campanile porta le lesene solamente dal tetto della chiesa fino alla torre campanaria: la parte bassa è la testimonianza di una vecchia torre.</a:t>
            </a:r>
            <a:endParaRPr lang="it-IT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412427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11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6165304"/>
            <a:ext cx="9036496" cy="661639"/>
          </a:xfrm>
        </p:spPr>
        <p:txBody>
          <a:bodyPr>
            <a:noAutofit/>
          </a:bodyPr>
          <a:lstStyle/>
          <a:p>
            <a:r>
              <a:rPr lang="it-IT" sz="2000" dirty="0" smtClean="0"/>
              <a:t>Questa casetta dà immediatamente l’idea di basamento di vecchia torre. In paese, infatti, dicono che abbia le travi del 1400. Vedremo.</a:t>
            </a:r>
            <a:endParaRPr lang="it-IT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" y="0"/>
            <a:ext cx="8412427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03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6" y="0"/>
            <a:ext cx="831641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401" y="6309320"/>
            <a:ext cx="9139599" cy="548680"/>
          </a:xfrm>
        </p:spPr>
        <p:txBody>
          <a:bodyPr>
            <a:normAutofit fontScale="92500"/>
          </a:bodyPr>
          <a:lstStyle/>
          <a:p>
            <a:r>
              <a:rPr lang="it-IT" sz="2000" dirty="0" smtClean="0"/>
              <a:t>Le cinque finestre paiono un ricordo di vecchia ... merlatura. Si tratta di una casa torre.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3511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" y="29954"/>
            <a:ext cx="9104061" cy="682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87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3" y="15622"/>
            <a:ext cx="9351704" cy="701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45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763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52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89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291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Presentazione su schermo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2020-07-02T13:39:31Z</dcterms:created>
  <dcterms:modified xsi:type="dcterms:W3CDTF">2020-07-02T13:40:17Z</dcterms:modified>
</cp:coreProperties>
</file>