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376"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60D4A1A-F90D-47F9-86C2-A4A32E6CD6AB}" type="datetimeFigureOut">
              <a:rPr lang="it-IT" smtClean="0"/>
              <a:t>02/07/2020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344854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0D4A1A-F90D-47F9-86C2-A4A32E6CD6AB}" type="datetimeFigureOut">
              <a:rPr lang="it-IT" smtClean="0"/>
              <a:t>02/07/2020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60918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0D4A1A-F90D-47F9-86C2-A4A32E6CD6AB}" type="datetimeFigureOut">
              <a:rPr lang="it-IT" smtClean="0"/>
              <a:t>02/07/2020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363946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0D4A1A-F90D-47F9-86C2-A4A32E6CD6AB}" type="datetimeFigureOut">
              <a:rPr lang="it-IT" smtClean="0"/>
              <a:t>02/07/2020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398898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60D4A1A-F90D-47F9-86C2-A4A32E6CD6AB}" type="datetimeFigureOut">
              <a:rPr lang="it-IT" smtClean="0"/>
              <a:t>02/07/2020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169873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60D4A1A-F90D-47F9-86C2-A4A32E6CD6AB}" type="datetimeFigureOut">
              <a:rPr lang="it-IT" smtClean="0"/>
              <a:t>02/07/2020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14579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60D4A1A-F90D-47F9-86C2-A4A32E6CD6AB}" type="datetimeFigureOut">
              <a:rPr lang="it-IT" smtClean="0"/>
              <a:t>02/07/2020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91193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60D4A1A-F90D-47F9-86C2-A4A32E6CD6AB}" type="datetimeFigureOut">
              <a:rPr lang="it-IT" smtClean="0"/>
              <a:t>02/07/2020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26435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0D4A1A-F90D-47F9-86C2-A4A32E6CD6AB}" type="datetimeFigureOut">
              <a:rPr lang="it-IT" smtClean="0"/>
              <a:t>02/07/2020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209734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0D4A1A-F90D-47F9-86C2-A4A32E6CD6AB}" type="datetimeFigureOut">
              <a:rPr lang="it-IT" smtClean="0"/>
              <a:t>02/07/2020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41546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0D4A1A-F90D-47F9-86C2-A4A32E6CD6AB}" type="datetimeFigureOut">
              <a:rPr lang="it-IT" smtClean="0"/>
              <a:t>02/07/2020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ADB245-77BF-4025-8E22-DC11C67DA57A}" type="slidenum">
              <a:rPr lang="it-IT" smtClean="0"/>
              <a:t>‹N›</a:t>
            </a:fld>
            <a:endParaRPr lang="it-IT"/>
          </a:p>
        </p:txBody>
      </p:sp>
    </p:spTree>
    <p:extLst>
      <p:ext uri="{BB962C8B-B14F-4D97-AF65-F5344CB8AC3E}">
        <p14:creationId xmlns:p14="http://schemas.microsoft.com/office/powerpoint/2010/main" val="278646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D4A1A-F90D-47F9-86C2-A4A32E6CD6AB}" type="datetimeFigureOut">
              <a:rPr lang="it-IT" smtClean="0"/>
              <a:t>02/07/2020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DB245-77BF-4025-8E22-DC11C67DA57A}" type="slidenum">
              <a:rPr lang="it-IT" smtClean="0"/>
              <a:t>‹N›</a:t>
            </a:fld>
            <a:endParaRPr lang="it-IT"/>
          </a:p>
        </p:txBody>
      </p:sp>
    </p:spTree>
    <p:extLst>
      <p:ext uri="{BB962C8B-B14F-4D97-AF65-F5344CB8AC3E}">
        <p14:creationId xmlns:p14="http://schemas.microsoft.com/office/powerpoint/2010/main" val="914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6021288"/>
            <a:ext cx="9144000" cy="836712"/>
          </a:xfrm>
        </p:spPr>
        <p:txBody>
          <a:bodyPr>
            <a:normAutofit fontScale="70000" lnSpcReduction="20000"/>
          </a:bodyPr>
          <a:lstStyle/>
          <a:p>
            <a:r>
              <a:rPr lang="it-IT" sz="2000" dirty="0" smtClean="0"/>
              <a:t>Quando, inizio del 1900, cominciarono a circolare voci sul Castello e l’osteria, tipo ... di là, di là del Piave. ci sta un’osteria: la c’è da bere e da mangiare d un buon letto per riposar, facilmente sostituito con ... per far l’amor, il parroco di Quero, Don G. Battista Ziliotto, che progettava di trasformare il Castello in un santuario mariano del Veneto, contattò i Padri Somaschi esortandoli ad acquistare i Castello.</a:t>
            </a:r>
            <a:endParaRPr lang="it-IT" sz="2000"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00" y="5718"/>
            <a:ext cx="8124395"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34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6453336"/>
            <a:ext cx="9144000" cy="404664"/>
          </a:xfrm>
        </p:spPr>
        <p:txBody>
          <a:bodyPr>
            <a:normAutofit/>
          </a:bodyPr>
          <a:lstStyle/>
          <a:p>
            <a:r>
              <a:rPr lang="it-IT" sz="2000" dirty="0" smtClean="0"/>
              <a:t>Mettiamo dei fiori ... nei nostri cannoni!</a:t>
            </a:r>
            <a:endParaRPr lang="it-IT" sz="2000"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482"/>
            <a:ext cx="8585139" cy="643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08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0"/>
            <a:ext cx="9149132" cy="686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64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10633" y="6237312"/>
            <a:ext cx="9025863" cy="620688"/>
          </a:xfrm>
        </p:spPr>
        <p:txBody>
          <a:bodyPr>
            <a:normAutofit fontScale="47500" lnSpcReduction="20000"/>
          </a:bodyPr>
          <a:lstStyle/>
          <a:p>
            <a:r>
              <a:rPr lang="it-IT" sz="3600" dirty="0" smtClean="0"/>
              <a:t>Castello di Quero: stemma dei Padri Somaschi.</a:t>
            </a:r>
          </a:p>
          <a:p>
            <a:r>
              <a:rPr lang="it-IT" sz="3600" dirty="0" smtClean="0"/>
              <a:t>Nel 1924 i Padri Somaschi acquistarono il Castello di Quero.</a:t>
            </a:r>
          </a:p>
          <a:p>
            <a:endParaRPr lang="it-IT" sz="3600" dirty="0" smtClean="0"/>
          </a:p>
          <a:p>
            <a:endParaRPr lang="it-IT" sz="2000"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52" y="0"/>
            <a:ext cx="8028384"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54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036496" cy="6813376"/>
          </a:xfrm>
        </p:spPr>
        <p:txBody>
          <a:bodyPr>
            <a:normAutofit/>
          </a:bodyPr>
          <a:lstStyle/>
          <a:p>
            <a:endParaRPr lang="it-IT" sz="2000" dirty="0" smtClean="0"/>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r>
              <a:rPr lang="it-IT" sz="2000" dirty="0" smtClean="0"/>
              <a:t>Nel 1945 ed anni successivi fu sede di colonia per gli orfani e per gli studenti Somaschi chierici di Corbetta: passeggiata al Grappa e piscina nelle fresche acque del Piave.</a:t>
            </a:r>
          </a:p>
          <a:p>
            <a:r>
              <a:rPr lang="it-IT" sz="2000" dirty="0" smtClean="0"/>
              <a:t> </a:t>
            </a:r>
          </a:p>
          <a:p>
            <a:endParaRPr lang="it-IT" sz="2000" dirty="0"/>
          </a:p>
        </p:txBody>
      </p:sp>
    </p:spTree>
    <p:extLst>
      <p:ext uri="{BB962C8B-B14F-4D97-AF65-F5344CB8AC3E}">
        <p14:creationId xmlns:p14="http://schemas.microsoft.com/office/powerpoint/2010/main" val="316049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401" y="6309320"/>
            <a:ext cx="9139599" cy="548680"/>
          </a:xfrm>
        </p:spPr>
        <p:txBody>
          <a:bodyPr>
            <a:normAutofit fontScale="85000" lnSpcReduction="20000"/>
          </a:bodyPr>
          <a:lstStyle/>
          <a:p>
            <a:r>
              <a:rPr lang="it-IT" sz="2000" dirty="0" smtClean="0"/>
              <a:t>Dopo l‘alluvione si cominciò il lavoro di sistemazione interna del Castello, che divenne  luogo di incontri di preghiera, casa religiosa, aperta a ritiri spirituali.</a:t>
            </a:r>
            <a:endParaRPr lang="it-IT" sz="2000"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421"/>
            <a:ext cx="844893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63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6309320"/>
            <a:ext cx="8686800" cy="548680"/>
          </a:xfrm>
        </p:spPr>
        <p:txBody>
          <a:bodyPr>
            <a:normAutofit/>
          </a:bodyPr>
          <a:lstStyle/>
          <a:p>
            <a:r>
              <a:rPr lang="it-IT" sz="2000" dirty="0" smtClean="0"/>
              <a:t>La cappella al Castello di Quero.</a:t>
            </a:r>
            <a:endParaRPr lang="it-IT" sz="2000"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250"/>
            <a:ext cx="8412427"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92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6381328"/>
            <a:ext cx="9144000" cy="476672"/>
          </a:xfrm>
        </p:spPr>
        <p:txBody>
          <a:bodyPr>
            <a:normAutofit fontScale="70000" lnSpcReduction="20000"/>
          </a:bodyPr>
          <a:lstStyle/>
          <a:p>
            <a:r>
              <a:rPr lang="it-IT" sz="2000" dirty="0" smtClean="0"/>
              <a:t>Poi, da oltre una ventina d’anni, l’assistenza al Castello fu affidata a Diana </a:t>
            </a:r>
            <a:r>
              <a:rPr lang="it-IT" sz="2000" dirty="0" err="1" smtClean="0"/>
              <a:t>Spader</a:t>
            </a:r>
            <a:r>
              <a:rPr lang="it-IT" sz="2000" dirty="0" smtClean="0"/>
              <a:t>, che ha creato, sabato e domenica, una frequentata occasione di incontri di carattere psico-pedagogico per genitori e ragazzi.</a:t>
            </a:r>
            <a:endParaRPr lang="it-IT" sz="2000"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508437"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5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14"/>
            <a:ext cx="9155485" cy="686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80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5" y="17416"/>
            <a:ext cx="9120779" cy="684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3281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Words>
  <Application>Microsoft Office PowerPoint</Application>
  <PresentationFormat>Presentazione su schermo (4:3)</PresentationFormat>
  <Paragraphs>16</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1</cp:revision>
  <dcterms:created xsi:type="dcterms:W3CDTF">2020-07-02T13:54:01Z</dcterms:created>
  <dcterms:modified xsi:type="dcterms:W3CDTF">2020-07-02T13:54:58Z</dcterms:modified>
</cp:coreProperties>
</file>