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14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3BAF-81C9-4145-9B1C-745796579C1B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39D3-9756-43C2-BC76-6AD41E3DA6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68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3BAF-81C9-4145-9B1C-745796579C1B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39D3-9756-43C2-BC76-6AD41E3DA6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40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3BAF-81C9-4145-9B1C-745796579C1B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39D3-9756-43C2-BC76-6AD41E3DA6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32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3BAF-81C9-4145-9B1C-745796579C1B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39D3-9756-43C2-BC76-6AD41E3DA6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78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3BAF-81C9-4145-9B1C-745796579C1B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39D3-9756-43C2-BC76-6AD41E3DA6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412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3BAF-81C9-4145-9B1C-745796579C1B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39D3-9756-43C2-BC76-6AD41E3DA6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90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3BAF-81C9-4145-9B1C-745796579C1B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39D3-9756-43C2-BC76-6AD41E3DA6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21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3BAF-81C9-4145-9B1C-745796579C1B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39D3-9756-43C2-BC76-6AD41E3DA6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77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3BAF-81C9-4145-9B1C-745796579C1B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39D3-9756-43C2-BC76-6AD41E3DA6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5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3BAF-81C9-4145-9B1C-745796579C1B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39D3-9756-43C2-BC76-6AD41E3DA6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55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3BAF-81C9-4145-9B1C-745796579C1B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39D3-9756-43C2-BC76-6AD41E3DA6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28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23BAF-81C9-4145-9B1C-745796579C1B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739D3-9756-43C2-BC76-6AD41E3DA6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87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84168" y="2130425"/>
            <a:ext cx="2880320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Gesù </a:t>
            </a:r>
            <a:r>
              <a:rPr lang="it-IT" sz="2000" dirty="0" smtClean="0"/>
              <a:t>portacroce</a:t>
            </a:r>
            <a:r>
              <a:rPr lang="it-IT" sz="2000" dirty="0" smtClean="0"/>
              <a:t>,  Roma, Basilica s. Maria in </a:t>
            </a:r>
            <a:r>
              <a:rPr lang="it-IT" sz="2000" dirty="0" err="1" smtClean="0"/>
              <a:t>Aquiro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672" y="7378"/>
            <a:ext cx="3748453" cy="685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36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0112" y="26064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Roma, S. Maria in </a:t>
            </a:r>
            <a:r>
              <a:rPr lang="it-IT" sz="2000" dirty="0" err="1" smtClean="0"/>
              <a:t>Aquiro</a:t>
            </a:r>
            <a:r>
              <a:rPr lang="it-IT" sz="2000" dirty="0" smtClean="0"/>
              <a:t>, Altare di S. </a:t>
            </a:r>
            <a:r>
              <a:rPr lang="it-IT" sz="2000" smtClean="0"/>
              <a:t>Girolamo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" y="0"/>
            <a:ext cx="52146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51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Roma, A. Maria in </a:t>
            </a:r>
            <a:r>
              <a:rPr lang="it-IT" sz="2000" dirty="0" err="1" smtClean="0"/>
              <a:t>Aquiro</a:t>
            </a:r>
            <a:r>
              <a:rPr lang="it-IT" sz="2000" dirty="0" smtClean="0"/>
              <a:t>, Altare di S. </a:t>
            </a:r>
            <a:r>
              <a:rPr lang="it-IT" sz="2000" smtClean="0"/>
              <a:t>Girolamo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6"/>
            <a:ext cx="5241174" cy="685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386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37</Words>
  <Application>Microsoft Office PowerPoint</Application>
  <PresentationFormat>Presentazione su schermo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Gesù portacroce,  Roma, Basilica s. Maria in Aquiro</vt:lpstr>
      <vt:lpstr>Roma, S. Maria in Aquiro, Altare di S. Girolamo</vt:lpstr>
      <vt:lpstr>Roma, A. Maria in Aquiro, Altare di S. Girolamo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Gesù potacroce,  Roma, Basilica s. Maria in Aquiro</dc:title>
  <dc:creator>lenovo</dc:creator>
  <cp:lastModifiedBy>lenovo</cp:lastModifiedBy>
  <cp:revision>2</cp:revision>
  <dcterms:created xsi:type="dcterms:W3CDTF">2019-06-11T09:18:01Z</dcterms:created>
  <dcterms:modified xsi:type="dcterms:W3CDTF">2020-05-19T08:25:15Z</dcterms:modified>
</cp:coreProperties>
</file>