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3" r:id="rId31"/>
    <p:sldId id="289" r:id="rId32"/>
    <p:sldId id="290" r:id="rId33"/>
    <p:sldId id="291" r:id="rId34"/>
    <p:sldId id="292" r:id="rId35"/>
    <p:sldId id="293" r:id="rId36"/>
    <p:sldId id="275" r:id="rId37"/>
    <p:sldId id="276" r:id="rId38"/>
    <p:sldId id="277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6AB1-21AA-4603-AFB5-B5C9C3E84AFF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3FB5-4814-43D7-8CBB-CA20171B65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19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6AB1-21AA-4603-AFB5-B5C9C3E84AFF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3FB5-4814-43D7-8CBB-CA20171B65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17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6AB1-21AA-4603-AFB5-B5C9C3E84AFF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3FB5-4814-43D7-8CBB-CA20171B65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18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6AB1-21AA-4603-AFB5-B5C9C3E84AFF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3FB5-4814-43D7-8CBB-CA20171B65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77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6AB1-21AA-4603-AFB5-B5C9C3E84AFF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3FB5-4814-43D7-8CBB-CA20171B65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60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6AB1-21AA-4603-AFB5-B5C9C3E84AFF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3FB5-4814-43D7-8CBB-CA20171B65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6AB1-21AA-4603-AFB5-B5C9C3E84AFF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3FB5-4814-43D7-8CBB-CA20171B65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3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6AB1-21AA-4603-AFB5-B5C9C3E84AFF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3FB5-4814-43D7-8CBB-CA20171B65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64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6AB1-21AA-4603-AFB5-B5C9C3E84AFF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3FB5-4814-43D7-8CBB-CA20171B65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33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6AB1-21AA-4603-AFB5-B5C9C3E84AFF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3FB5-4814-43D7-8CBB-CA20171B65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29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6AB1-21AA-4603-AFB5-B5C9C3E84AFF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3FB5-4814-43D7-8CBB-CA20171B65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28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66AB1-21AA-4603-AFB5-B5C9C3E84AFF}" type="datetimeFigureOut">
              <a:rPr lang="it-IT" smtClean="0"/>
              <a:t>24/08/2015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3FB5-4814-43D7-8CBB-CA20171B65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90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0"/>
            <a:ext cx="9071234" cy="47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7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2851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866"/>
            <a:ext cx="9161155" cy="6870866"/>
          </a:xfrm>
        </p:spPr>
      </p:pic>
    </p:spTree>
    <p:extLst>
      <p:ext uri="{BB962C8B-B14F-4D97-AF65-F5344CB8AC3E}">
        <p14:creationId xmlns:p14="http://schemas.microsoft.com/office/powerpoint/2010/main" val="141353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4196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" y="22412"/>
            <a:ext cx="9114117" cy="6835588"/>
          </a:xfrm>
        </p:spPr>
      </p:pic>
    </p:spTree>
    <p:extLst>
      <p:ext uri="{BB962C8B-B14F-4D97-AF65-F5344CB8AC3E}">
        <p14:creationId xmlns:p14="http://schemas.microsoft.com/office/powerpoint/2010/main" val="291740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" y="0"/>
            <a:ext cx="9197302" cy="4869160"/>
          </a:xfrm>
        </p:spPr>
      </p:pic>
    </p:spTree>
    <p:extLst>
      <p:ext uri="{BB962C8B-B14F-4D97-AF65-F5344CB8AC3E}">
        <p14:creationId xmlns:p14="http://schemas.microsoft.com/office/powerpoint/2010/main" val="336873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" y="-9964"/>
            <a:ext cx="9191634" cy="5959243"/>
          </a:xfrm>
        </p:spPr>
      </p:pic>
    </p:spTree>
    <p:extLst>
      <p:ext uri="{BB962C8B-B14F-4D97-AF65-F5344CB8AC3E}">
        <p14:creationId xmlns:p14="http://schemas.microsoft.com/office/powerpoint/2010/main" val="3700526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2"/>
            <a:ext cx="9127646" cy="6837437"/>
          </a:xfrm>
        </p:spPr>
      </p:pic>
    </p:spTree>
    <p:extLst>
      <p:ext uri="{BB962C8B-B14F-4D97-AF65-F5344CB8AC3E}">
        <p14:creationId xmlns:p14="http://schemas.microsoft.com/office/powerpoint/2010/main" val="120702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" y="0"/>
            <a:ext cx="9155097" cy="6858000"/>
          </a:xfrm>
        </p:spPr>
      </p:pic>
    </p:spTree>
    <p:extLst>
      <p:ext uri="{BB962C8B-B14F-4D97-AF65-F5344CB8AC3E}">
        <p14:creationId xmlns:p14="http://schemas.microsoft.com/office/powerpoint/2010/main" val="1878514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3728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17710"/>
            <a:ext cx="9188692" cy="5283498"/>
          </a:xfrm>
        </p:spPr>
      </p:pic>
    </p:spTree>
    <p:extLst>
      <p:ext uri="{BB962C8B-B14F-4D97-AF65-F5344CB8AC3E}">
        <p14:creationId xmlns:p14="http://schemas.microsoft.com/office/powerpoint/2010/main" val="360457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14"/>
            <a:ext cx="9070147" cy="7022885"/>
          </a:xfrm>
        </p:spPr>
      </p:pic>
    </p:spTree>
    <p:extLst>
      <p:ext uri="{BB962C8B-B14F-4D97-AF65-F5344CB8AC3E}">
        <p14:creationId xmlns:p14="http://schemas.microsoft.com/office/powerpoint/2010/main" val="1979563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" y="0"/>
            <a:ext cx="9162951" cy="6453336"/>
          </a:xfrm>
        </p:spPr>
      </p:pic>
    </p:spTree>
    <p:extLst>
      <p:ext uri="{BB962C8B-B14F-4D97-AF65-F5344CB8AC3E}">
        <p14:creationId xmlns:p14="http://schemas.microsoft.com/office/powerpoint/2010/main" val="24125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3"/>
            <a:ext cx="9139436" cy="6854577"/>
          </a:xfrm>
        </p:spPr>
      </p:pic>
    </p:spTree>
    <p:extLst>
      <p:ext uri="{BB962C8B-B14F-4D97-AF65-F5344CB8AC3E}">
        <p14:creationId xmlns:p14="http://schemas.microsoft.com/office/powerpoint/2010/main" val="988857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2"/>
            <a:ext cx="9149500" cy="6849418"/>
          </a:xfrm>
        </p:spPr>
      </p:pic>
    </p:spTree>
    <p:extLst>
      <p:ext uri="{BB962C8B-B14F-4D97-AF65-F5344CB8AC3E}">
        <p14:creationId xmlns:p14="http://schemas.microsoft.com/office/powerpoint/2010/main" val="1721513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85990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0"/>
            <a:ext cx="9117584" cy="6840860"/>
          </a:xfrm>
        </p:spPr>
      </p:pic>
    </p:spTree>
    <p:extLst>
      <p:ext uri="{BB962C8B-B14F-4D97-AF65-F5344CB8AC3E}">
        <p14:creationId xmlns:p14="http://schemas.microsoft.com/office/powerpoint/2010/main" val="33073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" y="0"/>
            <a:ext cx="9223482" cy="6597352"/>
          </a:xfrm>
        </p:spPr>
      </p:pic>
    </p:spTree>
    <p:extLst>
      <p:ext uri="{BB962C8B-B14F-4D97-AF65-F5344CB8AC3E}">
        <p14:creationId xmlns:p14="http://schemas.microsoft.com/office/powerpoint/2010/main" val="8355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11"/>
            <a:ext cx="9128195" cy="6856289"/>
          </a:xfrm>
        </p:spPr>
      </p:pic>
    </p:spTree>
    <p:extLst>
      <p:ext uri="{BB962C8B-B14F-4D97-AF65-F5344CB8AC3E}">
        <p14:creationId xmlns:p14="http://schemas.microsoft.com/office/powerpoint/2010/main" val="3947386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04"/>
            <a:ext cx="8591394" cy="6836296"/>
          </a:xfrm>
        </p:spPr>
      </p:pic>
    </p:spTree>
    <p:extLst>
      <p:ext uri="{BB962C8B-B14F-4D97-AF65-F5344CB8AC3E}">
        <p14:creationId xmlns:p14="http://schemas.microsoft.com/office/powerpoint/2010/main" val="229750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" y="0"/>
            <a:ext cx="9155097" cy="6858000"/>
          </a:xfrm>
        </p:spPr>
      </p:pic>
    </p:spTree>
    <p:extLst>
      <p:ext uri="{BB962C8B-B14F-4D97-AF65-F5344CB8AC3E}">
        <p14:creationId xmlns:p14="http://schemas.microsoft.com/office/powerpoint/2010/main" val="3526779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154"/>
            <a:ext cx="6867153" cy="6867153"/>
          </a:xfrm>
        </p:spPr>
      </p:pic>
    </p:spTree>
    <p:extLst>
      <p:ext uri="{BB962C8B-B14F-4D97-AF65-F5344CB8AC3E}">
        <p14:creationId xmlns:p14="http://schemas.microsoft.com/office/powerpoint/2010/main" val="188532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2778" cy="4725144"/>
          </a:xfrm>
        </p:spPr>
      </p:pic>
    </p:spTree>
    <p:extLst>
      <p:ext uri="{BB962C8B-B14F-4D97-AF65-F5344CB8AC3E}">
        <p14:creationId xmlns:p14="http://schemas.microsoft.com/office/powerpoint/2010/main" val="3521515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494" cy="5733256"/>
          </a:xfrm>
        </p:spPr>
      </p:pic>
    </p:spTree>
    <p:extLst>
      <p:ext uri="{BB962C8B-B14F-4D97-AF65-F5344CB8AC3E}">
        <p14:creationId xmlns:p14="http://schemas.microsoft.com/office/powerpoint/2010/main" val="405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9696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070" cy="6453336"/>
          </a:xfrm>
        </p:spPr>
      </p:pic>
    </p:spTree>
    <p:extLst>
      <p:ext uri="{BB962C8B-B14F-4D97-AF65-F5344CB8AC3E}">
        <p14:creationId xmlns:p14="http://schemas.microsoft.com/office/powerpoint/2010/main" val="41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9"/>
            <a:ext cx="9125965" cy="6420197"/>
          </a:xfrm>
        </p:spPr>
      </p:pic>
    </p:spTree>
    <p:extLst>
      <p:ext uri="{BB962C8B-B14F-4D97-AF65-F5344CB8AC3E}">
        <p14:creationId xmlns:p14="http://schemas.microsoft.com/office/powerpoint/2010/main" val="2299881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38536" cy="3789040"/>
          </a:xfrm>
        </p:spPr>
      </p:pic>
    </p:spTree>
    <p:extLst>
      <p:ext uri="{BB962C8B-B14F-4D97-AF65-F5344CB8AC3E}">
        <p14:creationId xmlns:p14="http://schemas.microsoft.com/office/powerpoint/2010/main" val="3879629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29549" cy="6858000"/>
          </a:xfrm>
        </p:spPr>
      </p:pic>
    </p:spTree>
    <p:extLst>
      <p:ext uri="{BB962C8B-B14F-4D97-AF65-F5344CB8AC3E}">
        <p14:creationId xmlns:p14="http://schemas.microsoft.com/office/powerpoint/2010/main" val="1191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2029" cy="6165304"/>
          </a:xfrm>
        </p:spPr>
      </p:pic>
    </p:spTree>
    <p:extLst>
      <p:ext uri="{BB962C8B-B14F-4D97-AF65-F5344CB8AC3E}">
        <p14:creationId xmlns:p14="http://schemas.microsoft.com/office/powerpoint/2010/main" val="19347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" y="0"/>
            <a:ext cx="5424566" cy="6858000"/>
          </a:xfrm>
        </p:spPr>
      </p:pic>
    </p:spTree>
    <p:extLst>
      <p:ext uri="{BB962C8B-B14F-4D97-AF65-F5344CB8AC3E}">
        <p14:creationId xmlns:p14="http://schemas.microsoft.com/office/powerpoint/2010/main" val="38744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" y="0"/>
            <a:ext cx="9171560" cy="7101408"/>
          </a:xfrm>
        </p:spPr>
      </p:pic>
    </p:spTree>
    <p:extLst>
      <p:ext uri="{BB962C8B-B14F-4D97-AF65-F5344CB8AC3E}">
        <p14:creationId xmlns:p14="http://schemas.microsoft.com/office/powerpoint/2010/main" val="950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8679" cy="4221088"/>
          </a:xfrm>
        </p:spPr>
      </p:pic>
    </p:spTree>
    <p:extLst>
      <p:ext uri="{BB962C8B-B14F-4D97-AF65-F5344CB8AC3E}">
        <p14:creationId xmlns:p14="http://schemas.microsoft.com/office/powerpoint/2010/main" val="282981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"/>
            <a:ext cx="9144000" cy="4223546"/>
          </a:xfrm>
        </p:spPr>
      </p:pic>
    </p:spTree>
    <p:extLst>
      <p:ext uri="{BB962C8B-B14F-4D97-AF65-F5344CB8AC3E}">
        <p14:creationId xmlns:p14="http://schemas.microsoft.com/office/powerpoint/2010/main" val="64924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7955" cy="6165304"/>
          </a:xfrm>
        </p:spPr>
      </p:pic>
    </p:spTree>
    <p:extLst>
      <p:ext uri="{BB962C8B-B14F-4D97-AF65-F5344CB8AC3E}">
        <p14:creationId xmlns:p14="http://schemas.microsoft.com/office/powerpoint/2010/main" val="163499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6711" cy="6165304"/>
          </a:xfrm>
        </p:spPr>
      </p:pic>
    </p:spTree>
    <p:extLst>
      <p:ext uri="{BB962C8B-B14F-4D97-AF65-F5344CB8AC3E}">
        <p14:creationId xmlns:p14="http://schemas.microsoft.com/office/powerpoint/2010/main" val="229492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16" cy="6381328"/>
          </a:xfrm>
        </p:spPr>
      </p:pic>
    </p:spTree>
    <p:extLst>
      <p:ext uri="{BB962C8B-B14F-4D97-AF65-F5344CB8AC3E}">
        <p14:creationId xmlns:p14="http://schemas.microsoft.com/office/powerpoint/2010/main" val="275332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3334" cy="6165304"/>
          </a:xfrm>
        </p:spPr>
      </p:pic>
    </p:spTree>
    <p:extLst>
      <p:ext uri="{BB962C8B-B14F-4D97-AF65-F5344CB8AC3E}">
        <p14:creationId xmlns:p14="http://schemas.microsoft.com/office/powerpoint/2010/main" val="2888382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Presentazione su schermo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2015-08-24T08:30:01Z</dcterms:created>
  <dcterms:modified xsi:type="dcterms:W3CDTF">2015-08-24T09:10:51Z</dcterms:modified>
</cp:coreProperties>
</file>