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70" r:id="rId6"/>
    <p:sldId id="269" r:id="rId7"/>
    <p:sldId id="264" r:id="rId8"/>
    <p:sldId id="265" r:id="rId9"/>
    <p:sldId id="266" r:id="rId10"/>
    <p:sldId id="267" r:id="rId11"/>
    <p:sldId id="261" r:id="rId12"/>
    <p:sldId id="263" r:id="rId13"/>
    <p:sldId id="262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063-F832-4624-8088-C86A6D0E7F67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8FC-4BD3-416E-83C2-A2D63CBDC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71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063-F832-4624-8088-C86A6D0E7F67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8FC-4BD3-416E-83C2-A2D63CBDC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50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063-F832-4624-8088-C86A6D0E7F67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8FC-4BD3-416E-83C2-A2D63CBDC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08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063-F832-4624-8088-C86A6D0E7F67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8FC-4BD3-416E-83C2-A2D63CBDC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6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063-F832-4624-8088-C86A6D0E7F67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8FC-4BD3-416E-83C2-A2D63CBDC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25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063-F832-4624-8088-C86A6D0E7F67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8FC-4BD3-416E-83C2-A2D63CBDC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3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063-F832-4624-8088-C86A6D0E7F67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8FC-4BD3-416E-83C2-A2D63CBDC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9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063-F832-4624-8088-C86A6D0E7F67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8FC-4BD3-416E-83C2-A2D63CBDC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84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063-F832-4624-8088-C86A6D0E7F67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8FC-4BD3-416E-83C2-A2D63CBDC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55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063-F832-4624-8088-C86A6D0E7F67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8FC-4BD3-416E-83C2-A2D63CBDC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44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063-F832-4624-8088-C86A6D0E7F67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8FC-4BD3-416E-83C2-A2D63CBDC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38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B063-F832-4624-8088-C86A6D0E7F67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E8FC-4BD3-416E-83C2-A2D63CBDC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1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156"/>
            <a:ext cx="9194371" cy="6123451"/>
          </a:xfrm>
        </p:spPr>
      </p:pic>
    </p:spTree>
    <p:extLst>
      <p:ext uri="{BB962C8B-B14F-4D97-AF65-F5344CB8AC3E}">
        <p14:creationId xmlns:p14="http://schemas.microsoft.com/office/powerpoint/2010/main" val="20508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8"/>
            <a:ext cx="9109500" cy="6066927"/>
          </a:xfrm>
        </p:spPr>
      </p:pic>
    </p:spTree>
    <p:extLst>
      <p:ext uri="{BB962C8B-B14F-4D97-AF65-F5344CB8AC3E}">
        <p14:creationId xmlns:p14="http://schemas.microsoft.com/office/powerpoint/2010/main" val="390659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4624"/>
            <a:ext cx="4536504" cy="6804756"/>
          </a:xfrm>
        </p:spPr>
      </p:pic>
    </p:spTree>
    <p:extLst>
      <p:ext uri="{BB962C8B-B14F-4D97-AF65-F5344CB8AC3E}">
        <p14:creationId xmlns:p14="http://schemas.microsoft.com/office/powerpoint/2010/main" val="28425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25251"/>
            <a:ext cx="4608512" cy="6912768"/>
          </a:xfrm>
        </p:spPr>
      </p:pic>
    </p:spTree>
    <p:extLst>
      <p:ext uri="{BB962C8B-B14F-4D97-AF65-F5344CB8AC3E}">
        <p14:creationId xmlns:p14="http://schemas.microsoft.com/office/powerpoint/2010/main" val="14456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" y="0"/>
            <a:ext cx="9149093" cy="6093296"/>
          </a:xfrm>
        </p:spPr>
      </p:pic>
    </p:spTree>
    <p:extLst>
      <p:ext uri="{BB962C8B-B14F-4D97-AF65-F5344CB8AC3E}">
        <p14:creationId xmlns:p14="http://schemas.microsoft.com/office/powerpoint/2010/main" val="33739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2380"/>
            <a:ext cx="9101823" cy="6070916"/>
          </a:xfrm>
        </p:spPr>
      </p:pic>
    </p:spTree>
    <p:extLst>
      <p:ext uri="{BB962C8B-B14F-4D97-AF65-F5344CB8AC3E}">
        <p14:creationId xmlns:p14="http://schemas.microsoft.com/office/powerpoint/2010/main" val="328594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6" y="-99392"/>
            <a:ext cx="919021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" y="-7640"/>
            <a:ext cx="9160565" cy="6100936"/>
          </a:xfrm>
        </p:spPr>
      </p:pic>
    </p:spTree>
    <p:extLst>
      <p:ext uri="{BB962C8B-B14F-4D97-AF65-F5344CB8AC3E}">
        <p14:creationId xmlns:p14="http://schemas.microsoft.com/office/powerpoint/2010/main" val="8188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093" cy="6093296"/>
          </a:xfrm>
        </p:spPr>
      </p:pic>
    </p:spTree>
    <p:extLst>
      <p:ext uri="{BB962C8B-B14F-4D97-AF65-F5344CB8AC3E}">
        <p14:creationId xmlns:p14="http://schemas.microsoft.com/office/powerpoint/2010/main" val="41840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" y="0"/>
            <a:ext cx="9149093" cy="6093296"/>
          </a:xfrm>
        </p:spPr>
      </p:pic>
    </p:spTree>
    <p:extLst>
      <p:ext uri="{BB962C8B-B14F-4D97-AF65-F5344CB8AC3E}">
        <p14:creationId xmlns:p14="http://schemas.microsoft.com/office/powerpoint/2010/main" val="76999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" y="0"/>
            <a:ext cx="9243334" cy="6165304"/>
          </a:xfrm>
        </p:spPr>
      </p:pic>
    </p:spTree>
    <p:extLst>
      <p:ext uri="{BB962C8B-B14F-4D97-AF65-F5344CB8AC3E}">
        <p14:creationId xmlns:p14="http://schemas.microsoft.com/office/powerpoint/2010/main" val="239063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2"/>
            <a:ext cx="9225032" cy="6143871"/>
          </a:xfrm>
        </p:spPr>
      </p:pic>
    </p:spTree>
    <p:extLst>
      <p:ext uri="{BB962C8B-B14F-4D97-AF65-F5344CB8AC3E}">
        <p14:creationId xmlns:p14="http://schemas.microsoft.com/office/powerpoint/2010/main" val="312775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" y="27654"/>
            <a:ext cx="9215691" cy="6137650"/>
          </a:xfrm>
        </p:spPr>
      </p:pic>
    </p:spTree>
    <p:extLst>
      <p:ext uri="{BB962C8B-B14F-4D97-AF65-F5344CB8AC3E}">
        <p14:creationId xmlns:p14="http://schemas.microsoft.com/office/powerpoint/2010/main" val="341254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0358"/>
            <a:ext cx="9103509" cy="6062937"/>
          </a:xfrm>
        </p:spPr>
      </p:pic>
    </p:spTree>
    <p:extLst>
      <p:ext uri="{BB962C8B-B14F-4D97-AF65-F5344CB8AC3E}">
        <p14:creationId xmlns:p14="http://schemas.microsoft.com/office/powerpoint/2010/main" val="2055389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Presentazione su schermo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2017-08-31T12:57:46Z</dcterms:created>
  <dcterms:modified xsi:type="dcterms:W3CDTF">2017-08-31T14:09:26Z</dcterms:modified>
</cp:coreProperties>
</file>