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0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92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0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19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0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3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31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07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63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04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129E3-DD69-4C83-9841-E8848933EBEC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D389-D52A-4851-B980-E8D3ADA96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14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7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52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" y="0"/>
            <a:ext cx="9196416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3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7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2018-11-26T19:50:37Z</dcterms:created>
  <dcterms:modified xsi:type="dcterms:W3CDTF">2018-11-26T20:00:27Z</dcterms:modified>
</cp:coreProperties>
</file>