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3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A0283-B0C4-4EE4-9329-B4E7696A5DAC}" type="datetimeFigureOut">
              <a:rPr lang="it-IT" smtClean="0"/>
              <a:t>24/11/2016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34340-074E-4202-AC96-ADAD6FE73B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3639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A0283-B0C4-4EE4-9329-B4E7696A5DAC}" type="datetimeFigureOut">
              <a:rPr lang="it-IT" smtClean="0"/>
              <a:t>24/11/2016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34340-074E-4202-AC96-ADAD6FE73B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3907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A0283-B0C4-4EE4-9329-B4E7696A5DAC}" type="datetimeFigureOut">
              <a:rPr lang="it-IT" smtClean="0"/>
              <a:t>24/11/2016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34340-074E-4202-AC96-ADAD6FE73B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8368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A0283-B0C4-4EE4-9329-B4E7696A5DAC}" type="datetimeFigureOut">
              <a:rPr lang="it-IT" smtClean="0"/>
              <a:t>24/11/2016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34340-074E-4202-AC96-ADAD6FE73B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0037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A0283-B0C4-4EE4-9329-B4E7696A5DAC}" type="datetimeFigureOut">
              <a:rPr lang="it-IT" smtClean="0"/>
              <a:t>24/11/2016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34340-074E-4202-AC96-ADAD6FE73B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1184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A0283-B0C4-4EE4-9329-B4E7696A5DAC}" type="datetimeFigureOut">
              <a:rPr lang="it-IT" smtClean="0"/>
              <a:t>24/11/2016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34340-074E-4202-AC96-ADAD6FE73B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9107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A0283-B0C4-4EE4-9329-B4E7696A5DAC}" type="datetimeFigureOut">
              <a:rPr lang="it-IT" smtClean="0"/>
              <a:t>24/11/2016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34340-074E-4202-AC96-ADAD6FE73B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6178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A0283-B0C4-4EE4-9329-B4E7696A5DAC}" type="datetimeFigureOut">
              <a:rPr lang="it-IT" smtClean="0"/>
              <a:t>24/11/2016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34340-074E-4202-AC96-ADAD6FE73B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7359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A0283-B0C4-4EE4-9329-B4E7696A5DAC}" type="datetimeFigureOut">
              <a:rPr lang="it-IT" smtClean="0"/>
              <a:t>24/11/2016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34340-074E-4202-AC96-ADAD6FE73B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00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A0283-B0C4-4EE4-9329-B4E7696A5DAC}" type="datetimeFigureOut">
              <a:rPr lang="it-IT" smtClean="0"/>
              <a:t>24/11/2016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34340-074E-4202-AC96-ADAD6FE73B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5967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A0283-B0C4-4EE4-9329-B4E7696A5DAC}" type="datetimeFigureOut">
              <a:rPr lang="it-IT" smtClean="0"/>
              <a:t>24/11/2016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34340-074E-4202-AC96-ADAD6FE73B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5378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A0283-B0C4-4EE4-9329-B4E7696A5DAC}" type="datetimeFigureOut">
              <a:rPr lang="it-IT" smtClean="0"/>
              <a:t>24/11/2016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34340-074E-4202-AC96-ADAD6FE73B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4947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4507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5632"/>
            <a:ext cx="9164843" cy="6873632"/>
          </a:xfrm>
        </p:spPr>
      </p:pic>
    </p:spTree>
    <p:extLst>
      <p:ext uri="{BB962C8B-B14F-4D97-AF65-F5344CB8AC3E}">
        <p14:creationId xmlns:p14="http://schemas.microsoft.com/office/powerpoint/2010/main" val="222845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64"/>
            <a:ext cx="9135381" cy="6851536"/>
          </a:xfrm>
        </p:spPr>
      </p:pic>
    </p:spTree>
    <p:extLst>
      <p:ext uri="{BB962C8B-B14F-4D97-AF65-F5344CB8AC3E}">
        <p14:creationId xmlns:p14="http://schemas.microsoft.com/office/powerpoint/2010/main" val="63961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128"/>
            <a:ext cx="9131829" cy="6848872"/>
          </a:xfrm>
        </p:spPr>
      </p:pic>
    </p:spTree>
    <p:extLst>
      <p:ext uri="{BB962C8B-B14F-4D97-AF65-F5344CB8AC3E}">
        <p14:creationId xmlns:p14="http://schemas.microsoft.com/office/powerpoint/2010/main" val="251621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07148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2" y="23232"/>
            <a:ext cx="9113024" cy="6834768"/>
          </a:xfrm>
        </p:spPr>
      </p:pic>
    </p:spTree>
    <p:extLst>
      <p:ext uri="{BB962C8B-B14F-4D97-AF65-F5344CB8AC3E}">
        <p14:creationId xmlns:p14="http://schemas.microsoft.com/office/powerpoint/2010/main" val="289366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85" y="19040"/>
            <a:ext cx="9118613" cy="6838960"/>
          </a:xfrm>
        </p:spPr>
      </p:pic>
    </p:spTree>
    <p:extLst>
      <p:ext uri="{BB962C8B-B14F-4D97-AF65-F5344CB8AC3E}">
        <p14:creationId xmlns:p14="http://schemas.microsoft.com/office/powerpoint/2010/main" val="327391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2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47462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5" y="24368"/>
            <a:ext cx="9111509" cy="6833632"/>
          </a:xfrm>
        </p:spPr>
      </p:pic>
    </p:spTree>
    <p:extLst>
      <p:ext uri="{BB962C8B-B14F-4D97-AF65-F5344CB8AC3E}">
        <p14:creationId xmlns:p14="http://schemas.microsoft.com/office/powerpoint/2010/main" val="129587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48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93718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" y="6072"/>
            <a:ext cx="9135904" cy="6851928"/>
          </a:xfrm>
        </p:spPr>
      </p:pic>
    </p:spTree>
    <p:extLst>
      <p:ext uri="{BB962C8B-B14F-4D97-AF65-F5344CB8AC3E}">
        <p14:creationId xmlns:p14="http://schemas.microsoft.com/office/powerpoint/2010/main" val="331417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" y="-33928"/>
            <a:ext cx="9189237" cy="6891928"/>
          </a:xfrm>
        </p:spPr>
      </p:pic>
    </p:spTree>
    <p:extLst>
      <p:ext uri="{BB962C8B-B14F-4D97-AF65-F5344CB8AC3E}">
        <p14:creationId xmlns:p14="http://schemas.microsoft.com/office/powerpoint/2010/main" val="259911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" y="-8384"/>
            <a:ext cx="9155179" cy="6866384"/>
          </a:xfrm>
        </p:spPr>
      </p:pic>
    </p:spTree>
    <p:extLst>
      <p:ext uri="{BB962C8B-B14F-4D97-AF65-F5344CB8AC3E}">
        <p14:creationId xmlns:p14="http://schemas.microsoft.com/office/powerpoint/2010/main" val="8262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32487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59614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Presentazione su schermo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1</cp:revision>
  <dcterms:created xsi:type="dcterms:W3CDTF">2016-11-24T09:07:10Z</dcterms:created>
  <dcterms:modified xsi:type="dcterms:W3CDTF">2016-11-24T09:08:03Z</dcterms:modified>
</cp:coreProperties>
</file>