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A885-38AB-4BCE-86F4-FA30496C6C92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836A-9B0E-402D-B513-E28EFC89E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5620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A885-38AB-4BCE-86F4-FA30496C6C92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836A-9B0E-402D-B513-E28EFC89E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7963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A885-38AB-4BCE-86F4-FA30496C6C92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836A-9B0E-402D-B513-E28EFC89E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402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A885-38AB-4BCE-86F4-FA30496C6C92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836A-9B0E-402D-B513-E28EFC89E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246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A885-38AB-4BCE-86F4-FA30496C6C92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836A-9B0E-402D-B513-E28EFC89E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7297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A885-38AB-4BCE-86F4-FA30496C6C92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836A-9B0E-402D-B513-E28EFC89E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380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A885-38AB-4BCE-86F4-FA30496C6C92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836A-9B0E-402D-B513-E28EFC89E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34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A885-38AB-4BCE-86F4-FA30496C6C92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836A-9B0E-402D-B513-E28EFC89E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149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A885-38AB-4BCE-86F4-FA30496C6C92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836A-9B0E-402D-B513-E28EFC89E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012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A885-38AB-4BCE-86F4-FA30496C6C92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836A-9B0E-402D-B513-E28EFC89E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1092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A885-38AB-4BCE-86F4-FA30496C6C92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836A-9B0E-402D-B513-E28EFC89E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756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BA885-38AB-4BCE-86F4-FA30496C6C92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F836A-9B0E-402D-B513-E28EFC89E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80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4" y="31298"/>
            <a:ext cx="3895994" cy="692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750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48" y="0"/>
            <a:ext cx="3883268" cy="69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342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857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684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857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362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98"/>
            <a:ext cx="9162833" cy="515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090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41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670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91"/>
            <a:ext cx="9140446" cy="514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899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64516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Presentazione su schermo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</cp:revision>
  <dcterms:created xsi:type="dcterms:W3CDTF">2018-10-29T10:40:20Z</dcterms:created>
  <dcterms:modified xsi:type="dcterms:W3CDTF">2018-10-29T10:50:35Z</dcterms:modified>
</cp:coreProperties>
</file>