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73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03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75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61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99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93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27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57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39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76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1A03-DC48-4D1F-B2B3-CFF4810A64C7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D3A3-9F4D-4C93-B08A-2A79D6ADE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" y="14659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" y="0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1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" y="0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" y="0"/>
            <a:ext cx="9120249" cy="513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2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" y="0"/>
            <a:ext cx="3911428" cy="69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1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684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9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8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" y="15530"/>
            <a:ext cx="3848889" cy="684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6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2018-03-01T09:21:33Z</dcterms:created>
  <dcterms:modified xsi:type="dcterms:W3CDTF">2018-03-01T09:28:55Z</dcterms:modified>
</cp:coreProperties>
</file>