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42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71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82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93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7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24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9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7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83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10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35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6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D4287-A4EC-4F91-9A64-E38CFAD1FAEB}" type="datetimeFigureOut">
              <a:rPr lang="it-IT" smtClean="0"/>
              <a:t>13/02/2018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C0473-0114-4E3B-892D-28E84A9CB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13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750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9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" y="0"/>
            <a:ext cx="585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7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62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68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75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53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2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0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2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0" y="0"/>
            <a:ext cx="55059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7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65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7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53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8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5617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2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03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1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53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4"/>
            <a:ext cx="5464856" cy="683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7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2018-02-13T09:53:31Z</dcterms:created>
  <dcterms:modified xsi:type="dcterms:W3CDTF">2018-02-13T10:08:48Z</dcterms:modified>
</cp:coreProperties>
</file>