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244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7C54D-1146-44A0-8F2E-16EE5210A8EB}" type="datetimeFigureOut">
              <a:rPr lang="it-IT" smtClean="0"/>
              <a:t>24/05/2020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A5529-E3DB-4B38-80D1-AA98D9ADC3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927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7C54D-1146-44A0-8F2E-16EE5210A8EB}" type="datetimeFigureOut">
              <a:rPr lang="it-IT" smtClean="0"/>
              <a:t>24/05/2020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A5529-E3DB-4B38-80D1-AA98D9ADC3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1070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7C54D-1146-44A0-8F2E-16EE5210A8EB}" type="datetimeFigureOut">
              <a:rPr lang="it-IT" smtClean="0"/>
              <a:t>24/05/2020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A5529-E3DB-4B38-80D1-AA98D9ADC3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9471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7C54D-1146-44A0-8F2E-16EE5210A8EB}" type="datetimeFigureOut">
              <a:rPr lang="it-IT" smtClean="0"/>
              <a:t>24/05/2020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A5529-E3DB-4B38-80D1-AA98D9ADC3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7571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7C54D-1146-44A0-8F2E-16EE5210A8EB}" type="datetimeFigureOut">
              <a:rPr lang="it-IT" smtClean="0"/>
              <a:t>24/05/2020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A5529-E3DB-4B38-80D1-AA98D9ADC3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2907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7C54D-1146-44A0-8F2E-16EE5210A8EB}" type="datetimeFigureOut">
              <a:rPr lang="it-IT" smtClean="0"/>
              <a:t>24/05/2020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A5529-E3DB-4B38-80D1-AA98D9ADC3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1116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7C54D-1146-44A0-8F2E-16EE5210A8EB}" type="datetimeFigureOut">
              <a:rPr lang="it-IT" smtClean="0"/>
              <a:t>24/05/2020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A5529-E3DB-4B38-80D1-AA98D9ADC3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0064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7C54D-1146-44A0-8F2E-16EE5210A8EB}" type="datetimeFigureOut">
              <a:rPr lang="it-IT" smtClean="0"/>
              <a:t>24/05/2020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A5529-E3DB-4B38-80D1-AA98D9ADC3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3441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7C54D-1146-44A0-8F2E-16EE5210A8EB}" type="datetimeFigureOut">
              <a:rPr lang="it-IT" smtClean="0"/>
              <a:t>24/05/2020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A5529-E3DB-4B38-80D1-AA98D9ADC3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2587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7C54D-1146-44A0-8F2E-16EE5210A8EB}" type="datetimeFigureOut">
              <a:rPr lang="it-IT" smtClean="0"/>
              <a:t>24/05/2020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A5529-E3DB-4B38-80D1-AA98D9ADC3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6402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7C54D-1146-44A0-8F2E-16EE5210A8EB}" type="datetimeFigureOut">
              <a:rPr lang="it-IT" smtClean="0"/>
              <a:t>24/05/2020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A5529-E3DB-4B38-80D1-AA98D9ADC3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7626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7C54D-1146-44A0-8F2E-16EE5210A8EB}" type="datetimeFigureOut">
              <a:rPr lang="it-IT" smtClean="0"/>
              <a:t>24/05/2020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A5529-E3DB-4B38-80D1-AA98D9ADC3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9155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6309320"/>
            <a:ext cx="7772400" cy="548680"/>
          </a:xfrm>
        </p:spPr>
        <p:txBody>
          <a:bodyPr>
            <a:normAutofit/>
          </a:bodyPr>
          <a:lstStyle/>
          <a:p>
            <a:r>
              <a:rPr lang="it-IT" sz="2000" dirty="0" smtClean="0"/>
              <a:t>Venezia, isola di San Clemente</a:t>
            </a:r>
            <a:endParaRPr lang="it-IT" sz="2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59" y="0"/>
            <a:ext cx="9068442" cy="6381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8671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381328"/>
            <a:ext cx="8229600" cy="476672"/>
          </a:xfrm>
        </p:spPr>
        <p:txBody>
          <a:bodyPr>
            <a:normAutofit/>
          </a:bodyPr>
          <a:lstStyle/>
          <a:p>
            <a:r>
              <a:rPr lang="it-IT" sz="2000" dirty="0" smtClean="0"/>
              <a:t>Venezia, isola di S. Clemente,  chiesa dei Canonici lateranensi</a:t>
            </a:r>
            <a:endParaRPr lang="it-IT" sz="2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-12110"/>
            <a:ext cx="9276353" cy="6237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45027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18</Words>
  <Application>Microsoft Office PowerPoint</Application>
  <PresentationFormat>Presentazione su schermo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Venezia, isola di San Clemente</vt:lpstr>
      <vt:lpstr>Venezia, isola di S. Clemente,  chiesa dei Canonici lateranensi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Venezia, isola di San Clemente</dc:title>
  <dc:creator>lenovo</dc:creator>
  <cp:lastModifiedBy>lenovo</cp:lastModifiedBy>
  <cp:revision>1</cp:revision>
  <dcterms:created xsi:type="dcterms:W3CDTF">2020-05-24T07:42:53Z</dcterms:created>
  <dcterms:modified xsi:type="dcterms:W3CDTF">2020-05-24T07:46:27Z</dcterms:modified>
</cp:coreProperties>
</file>